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9" r:id="rId2"/>
    <p:sldId id="260" r:id="rId3"/>
    <p:sldId id="257" r:id="rId4"/>
    <p:sldId id="258" r:id="rId5"/>
    <p:sldId id="261" r:id="rId6"/>
    <p:sldId id="262" r:id="rId7"/>
    <p:sldId id="263" r:id="rId8"/>
    <p:sldId id="264" r:id="rId9"/>
    <p:sldId id="265" r:id="rId10"/>
    <p:sldId id="266" r:id="rId11"/>
    <p:sldId id="256" r:id="rId12"/>
    <p:sldId id="267" r:id="rId13"/>
    <p:sldId id="268" r:id="rId14"/>
    <p:sldId id="271" r:id="rId15"/>
    <p:sldId id="270" r:id="rId16"/>
    <p:sldId id="269" r:id="rId17"/>
    <p:sldId id="275" r:id="rId18"/>
    <p:sldId id="272" r:id="rId19"/>
    <p:sldId id="273" r:id="rId20"/>
    <p:sldId id="274"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85F247-0348-42D5-BB47-58774402D009}" type="datetimeFigureOut">
              <a:rPr lang="en-US" smtClean="0"/>
              <a:t>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E830B3-F244-4EF5-8734-DA283A9908EB}" type="slidenum">
              <a:rPr lang="en-US" smtClean="0"/>
              <a:t>‹#›</a:t>
            </a:fld>
            <a:endParaRPr lang="en-US"/>
          </a:p>
        </p:txBody>
      </p:sp>
    </p:spTree>
    <p:extLst>
      <p:ext uri="{BB962C8B-B14F-4D97-AF65-F5344CB8AC3E}">
        <p14:creationId xmlns:p14="http://schemas.microsoft.com/office/powerpoint/2010/main" val="1372518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PlaceHolder 1"/>
          <p:cNvSpPr>
            <a:spLocks noGrp="1"/>
          </p:cNvSpPr>
          <p:nvPr>
            <p:ph type="body"/>
          </p:nvPr>
        </p:nvSpPr>
        <p:spPr>
          <a:xfrm>
            <a:off x="0" y="0"/>
            <a:ext cx="360" cy="360"/>
          </a:xfrm>
          <a:prstGeom prst="rect">
            <a:avLst/>
          </a:prstGeom>
        </p:spPr>
        <p:txBody>
          <a:bodyPr lIns="90000" tIns="45000" rIns="90000" bIns="45000"/>
          <a:lstStyle/>
          <a:p>
            <a:r>
              <a:rPr lang="en-US">
                <a:solidFill>
                  <a:srgbClr val="FFFFFF"/>
                </a:solidFill>
                <a:latin typeface="+mn-lt"/>
                <a:ea typeface="+mn-ea"/>
              </a:rPr>
              <a:t>Please tell us something about yourself </a:t>
            </a:r>
            <a:r>
              <a:rPr lang="en-US" i="1">
                <a:solidFill>
                  <a:srgbClr val="FFFFFF"/>
                </a:solidFill>
                <a:latin typeface="+mn-lt"/>
                <a:ea typeface="+mn-ea"/>
              </a:rPr>
              <a:t>(Personal info form appears.) </a:t>
            </a:r>
            <a:r>
              <a:rPr lang="en-US">
                <a:solidFill>
                  <a:srgbClr val="FFFFFF"/>
                </a:solidFill>
                <a:latin typeface="+mn-lt"/>
                <a:ea typeface="+mn-ea"/>
              </a:rPr>
              <a:t>and the decision you have made. </a:t>
            </a:r>
            <a:r>
              <a:rPr lang="en-US" i="1">
                <a:solidFill>
                  <a:srgbClr val="FFFFFF"/>
                </a:solidFill>
                <a:latin typeface="+mn-lt"/>
                <a:ea typeface="+mn-ea"/>
              </a:rPr>
              <a:t>(Decision choices appear.) </a:t>
            </a:r>
            <a:r>
              <a:rPr lang="en-US">
                <a:solidFill>
                  <a:srgbClr val="FFFFFF"/>
                </a:solidFill>
                <a:latin typeface="+mn-lt"/>
                <a:ea typeface="+mn-ea"/>
              </a:rPr>
              <a:t>We want to help you grow in God and know more about the abundant life. We can also clarify things regarding this life-changing decision. So, we’ll be in touch.</a:t>
            </a:r>
            <a:endParaRPr/>
          </a:p>
        </p:txBody>
      </p:sp>
      <p:sp>
        <p:nvSpPr>
          <p:cNvPr id="470" name="TextShape 2"/>
          <p:cNvSpPr txBox="1"/>
          <p:nvPr/>
        </p:nvSpPr>
        <p:spPr>
          <a:xfrm>
            <a:off x="0" y="0"/>
            <a:ext cx="360" cy="360"/>
          </a:xfrm>
          <a:prstGeom prst="rect">
            <a:avLst/>
          </a:prstGeom>
        </p:spPr>
        <p:txBody>
          <a:bodyPr lIns="90000" tIns="45000" rIns="90000" bIns="45000"/>
          <a:lstStyle/>
          <a:p>
            <a:fld id="{41E1E111-5121-4141-9181-C161F13191E1}" type="slidenum">
              <a:rPr lang="en-US">
                <a:solidFill>
                  <a:srgbClr val="FFFFFF"/>
                </a:solidFill>
                <a:latin typeface="+mn-lt"/>
                <a:ea typeface="+mn-ea"/>
              </a:rPr>
              <a:t>29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EDFB1D-7CB6-4ED1-A33E-631CA96BE434}" type="datetimeFigureOut">
              <a:rPr lang="en-US" smtClean="0"/>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CEADE-2397-4E0E-AC4A-6B4505F49D3C}" type="slidenum">
              <a:rPr lang="en-US" smtClean="0"/>
              <a:t>‹#›</a:t>
            </a:fld>
            <a:endParaRPr lang="en-US"/>
          </a:p>
        </p:txBody>
      </p:sp>
    </p:spTree>
    <p:extLst>
      <p:ext uri="{BB962C8B-B14F-4D97-AF65-F5344CB8AC3E}">
        <p14:creationId xmlns:p14="http://schemas.microsoft.com/office/powerpoint/2010/main" val="402471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EDFB1D-7CB6-4ED1-A33E-631CA96BE434}" type="datetimeFigureOut">
              <a:rPr lang="en-US" smtClean="0"/>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CEADE-2397-4E0E-AC4A-6B4505F49D3C}" type="slidenum">
              <a:rPr lang="en-US" smtClean="0"/>
              <a:t>‹#›</a:t>
            </a:fld>
            <a:endParaRPr lang="en-US"/>
          </a:p>
        </p:txBody>
      </p:sp>
    </p:spTree>
    <p:extLst>
      <p:ext uri="{BB962C8B-B14F-4D97-AF65-F5344CB8AC3E}">
        <p14:creationId xmlns:p14="http://schemas.microsoft.com/office/powerpoint/2010/main" val="217599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EDFB1D-7CB6-4ED1-A33E-631CA96BE434}" type="datetimeFigureOut">
              <a:rPr lang="en-US" smtClean="0"/>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CEADE-2397-4E0E-AC4A-6B4505F49D3C}" type="slidenum">
              <a:rPr lang="en-US" smtClean="0"/>
              <a:t>‹#›</a:t>
            </a:fld>
            <a:endParaRPr lang="en-US"/>
          </a:p>
        </p:txBody>
      </p:sp>
    </p:spTree>
    <p:extLst>
      <p:ext uri="{BB962C8B-B14F-4D97-AF65-F5344CB8AC3E}">
        <p14:creationId xmlns:p14="http://schemas.microsoft.com/office/powerpoint/2010/main" val="241620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EDFB1D-7CB6-4ED1-A33E-631CA96BE434}" type="datetimeFigureOut">
              <a:rPr lang="en-US" smtClean="0"/>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CEADE-2397-4E0E-AC4A-6B4505F49D3C}" type="slidenum">
              <a:rPr lang="en-US" smtClean="0"/>
              <a:t>‹#›</a:t>
            </a:fld>
            <a:endParaRPr lang="en-US"/>
          </a:p>
        </p:txBody>
      </p:sp>
    </p:spTree>
    <p:extLst>
      <p:ext uri="{BB962C8B-B14F-4D97-AF65-F5344CB8AC3E}">
        <p14:creationId xmlns:p14="http://schemas.microsoft.com/office/powerpoint/2010/main" val="3620515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EDFB1D-7CB6-4ED1-A33E-631CA96BE434}" type="datetimeFigureOut">
              <a:rPr lang="en-US" smtClean="0"/>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CEADE-2397-4E0E-AC4A-6B4505F49D3C}" type="slidenum">
              <a:rPr lang="en-US" smtClean="0"/>
              <a:t>‹#›</a:t>
            </a:fld>
            <a:endParaRPr lang="en-US"/>
          </a:p>
        </p:txBody>
      </p:sp>
    </p:spTree>
    <p:extLst>
      <p:ext uri="{BB962C8B-B14F-4D97-AF65-F5344CB8AC3E}">
        <p14:creationId xmlns:p14="http://schemas.microsoft.com/office/powerpoint/2010/main" val="1524007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EDFB1D-7CB6-4ED1-A33E-631CA96BE434}" type="datetimeFigureOut">
              <a:rPr lang="en-US" smtClean="0"/>
              <a:t>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CEADE-2397-4E0E-AC4A-6B4505F49D3C}" type="slidenum">
              <a:rPr lang="en-US" smtClean="0"/>
              <a:t>‹#›</a:t>
            </a:fld>
            <a:endParaRPr lang="en-US"/>
          </a:p>
        </p:txBody>
      </p:sp>
    </p:spTree>
    <p:extLst>
      <p:ext uri="{BB962C8B-B14F-4D97-AF65-F5344CB8AC3E}">
        <p14:creationId xmlns:p14="http://schemas.microsoft.com/office/powerpoint/2010/main" val="239874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EDFB1D-7CB6-4ED1-A33E-631CA96BE434}" type="datetimeFigureOut">
              <a:rPr lang="en-US" smtClean="0"/>
              <a:t>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3CEADE-2397-4E0E-AC4A-6B4505F49D3C}" type="slidenum">
              <a:rPr lang="en-US" smtClean="0"/>
              <a:t>‹#›</a:t>
            </a:fld>
            <a:endParaRPr lang="en-US"/>
          </a:p>
        </p:txBody>
      </p:sp>
    </p:spTree>
    <p:extLst>
      <p:ext uri="{BB962C8B-B14F-4D97-AF65-F5344CB8AC3E}">
        <p14:creationId xmlns:p14="http://schemas.microsoft.com/office/powerpoint/2010/main" val="2740420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EDFB1D-7CB6-4ED1-A33E-631CA96BE434}" type="datetimeFigureOut">
              <a:rPr lang="en-US" smtClean="0"/>
              <a:t>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CEADE-2397-4E0E-AC4A-6B4505F49D3C}" type="slidenum">
              <a:rPr lang="en-US" smtClean="0"/>
              <a:t>‹#›</a:t>
            </a:fld>
            <a:endParaRPr lang="en-US"/>
          </a:p>
        </p:txBody>
      </p:sp>
    </p:spTree>
    <p:extLst>
      <p:ext uri="{BB962C8B-B14F-4D97-AF65-F5344CB8AC3E}">
        <p14:creationId xmlns:p14="http://schemas.microsoft.com/office/powerpoint/2010/main" val="4136765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DFB1D-7CB6-4ED1-A33E-631CA96BE434}" type="datetimeFigureOut">
              <a:rPr lang="en-US" smtClean="0"/>
              <a:t>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3CEADE-2397-4E0E-AC4A-6B4505F49D3C}" type="slidenum">
              <a:rPr lang="en-US" smtClean="0"/>
              <a:t>‹#›</a:t>
            </a:fld>
            <a:endParaRPr lang="en-US"/>
          </a:p>
        </p:txBody>
      </p:sp>
    </p:spTree>
    <p:extLst>
      <p:ext uri="{BB962C8B-B14F-4D97-AF65-F5344CB8AC3E}">
        <p14:creationId xmlns:p14="http://schemas.microsoft.com/office/powerpoint/2010/main" val="241982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EDFB1D-7CB6-4ED1-A33E-631CA96BE434}" type="datetimeFigureOut">
              <a:rPr lang="en-US" smtClean="0"/>
              <a:t>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CEADE-2397-4E0E-AC4A-6B4505F49D3C}" type="slidenum">
              <a:rPr lang="en-US" smtClean="0"/>
              <a:t>‹#›</a:t>
            </a:fld>
            <a:endParaRPr lang="en-US"/>
          </a:p>
        </p:txBody>
      </p:sp>
    </p:spTree>
    <p:extLst>
      <p:ext uri="{BB962C8B-B14F-4D97-AF65-F5344CB8AC3E}">
        <p14:creationId xmlns:p14="http://schemas.microsoft.com/office/powerpoint/2010/main" val="161966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EDFB1D-7CB6-4ED1-A33E-631CA96BE434}" type="datetimeFigureOut">
              <a:rPr lang="en-US" smtClean="0"/>
              <a:t>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CEADE-2397-4E0E-AC4A-6B4505F49D3C}" type="slidenum">
              <a:rPr lang="en-US" smtClean="0"/>
              <a:t>‹#›</a:t>
            </a:fld>
            <a:endParaRPr lang="en-US"/>
          </a:p>
        </p:txBody>
      </p:sp>
    </p:spTree>
    <p:extLst>
      <p:ext uri="{BB962C8B-B14F-4D97-AF65-F5344CB8AC3E}">
        <p14:creationId xmlns:p14="http://schemas.microsoft.com/office/powerpoint/2010/main" val="1725541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DFB1D-7CB6-4ED1-A33E-631CA96BE434}" type="datetimeFigureOut">
              <a:rPr lang="en-US" smtClean="0"/>
              <a:t>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CEADE-2397-4E0E-AC4A-6B4505F49D3C}" type="slidenum">
              <a:rPr lang="en-US" smtClean="0"/>
              <a:t>‹#›</a:t>
            </a:fld>
            <a:endParaRPr lang="en-US"/>
          </a:p>
        </p:txBody>
      </p:sp>
    </p:spTree>
    <p:extLst>
      <p:ext uri="{BB962C8B-B14F-4D97-AF65-F5344CB8AC3E}">
        <p14:creationId xmlns:p14="http://schemas.microsoft.com/office/powerpoint/2010/main" val="2408814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8460" y="990600"/>
            <a:ext cx="7167090" cy="34163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solidFill>
                  <a:schemeClr val="bg1"/>
                </a:solidFill>
                <a:effectLst>
                  <a:outerShdw blurRad="76200" dist="50800" dir="5400000" algn="tl" rotWithShape="0">
                    <a:srgbClr val="000000">
                      <a:alpha val="65000"/>
                    </a:srgbClr>
                  </a:outerShdw>
                </a:effectLst>
              </a:rPr>
              <a:t>Koj</a:t>
            </a:r>
            <a:r>
              <a:rPr lang="en-US" sz="5400" b="1" cap="none" spc="50" dirty="0" smtClean="0">
                <a:ln w="11430"/>
                <a:solidFill>
                  <a:schemeClr val="bg1"/>
                </a:solidFill>
                <a:effectLst>
                  <a:outerShdw blurRad="76200" dist="50800" dir="5400000" algn="tl" rotWithShape="0">
                    <a:srgbClr val="000000">
                      <a:alpha val="65000"/>
                    </a:srgbClr>
                  </a:outerShdw>
                </a:effectLst>
              </a:rPr>
              <a:t> </a:t>
            </a:r>
            <a:r>
              <a:rPr lang="en-US" sz="5400" b="1" cap="none" spc="50" dirty="0" err="1" smtClean="0">
                <a:ln w="11430"/>
                <a:solidFill>
                  <a:schemeClr val="bg1"/>
                </a:solidFill>
                <a:effectLst>
                  <a:outerShdw blurRad="76200" dist="50800" dir="5400000" algn="tl" rotWithShape="0">
                    <a:srgbClr val="000000">
                      <a:alpha val="65000"/>
                    </a:srgbClr>
                  </a:outerShdw>
                </a:effectLst>
              </a:rPr>
              <a:t>puas</a:t>
            </a:r>
            <a:r>
              <a:rPr lang="en-US" sz="5400" b="1" cap="none" spc="50" dirty="0" smtClean="0">
                <a:ln w="11430"/>
                <a:solidFill>
                  <a:schemeClr val="bg1"/>
                </a:solidFill>
                <a:effectLst>
                  <a:outerShdw blurRad="76200" dist="50800" dir="5400000" algn="tl" rotWithShape="0">
                    <a:srgbClr val="000000">
                      <a:alpha val="65000"/>
                    </a:srgbClr>
                  </a:outerShdw>
                </a:effectLst>
              </a:rPr>
              <a:t> </a:t>
            </a:r>
            <a:r>
              <a:rPr lang="en-US" sz="5400" b="1" cap="none" spc="50" dirty="0" err="1" smtClean="0">
                <a:ln w="11430"/>
                <a:solidFill>
                  <a:schemeClr val="bg1"/>
                </a:solidFill>
                <a:effectLst>
                  <a:outerShdw blurRad="76200" dist="50800" dir="5400000" algn="tl" rotWithShape="0">
                    <a:srgbClr val="000000">
                      <a:alpha val="65000"/>
                    </a:srgbClr>
                  </a:outerShdw>
                </a:effectLst>
              </a:rPr>
              <a:t>ntseeg</a:t>
            </a:r>
            <a:r>
              <a:rPr lang="en-US" sz="5400" b="1" cap="none" spc="50" dirty="0" smtClean="0">
                <a:ln w="11430"/>
                <a:solidFill>
                  <a:schemeClr val="bg1"/>
                </a:solidFill>
                <a:effectLst>
                  <a:outerShdw blurRad="76200" dist="50800" dir="5400000" algn="tl" rotWithShape="0">
                    <a:srgbClr val="000000">
                      <a:alpha val="65000"/>
                    </a:srgbClr>
                  </a:outerShdw>
                </a:effectLst>
              </a:rPr>
              <a:t> has </a:t>
            </a:r>
            <a:r>
              <a:rPr lang="en-US" sz="5400" b="1" cap="none" spc="50" dirty="0" err="1" smtClean="0">
                <a:ln w="11430"/>
                <a:solidFill>
                  <a:schemeClr val="bg1"/>
                </a:solidFill>
                <a:effectLst>
                  <a:outerShdw blurRad="76200" dist="50800" dir="5400000" algn="tl" rotWithShape="0">
                    <a:srgbClr val="000000">
                      <a:alpha val="65000"/>
                    </a:srgbClr>
                  </a:outerShdw>
                </a:effectLst>
              </a:rPr>
              <a:t>tas</a:t>
            </a:r>
            <a:r>
              <a:rPr lang="en-US" sz="5400" b="1" cap="none" spc="50" dirty="0" smtClean="0">
                <a:ln w="11430"/>
                <a:solidFill>
                  <a:schemeClr val="bg1"/>
                </a:solidFill>
                <a:effectLst>
                  <a:outerShdw blurRad="76200" dist="50800" dir="5400000" algn="tl" rotWithShape="0">
                    <a:srgbClr val="000000">
                      <a:alpha val="65000"/>
                    </a:srgbClr>
                  </a:outerShdw>
                </a:effectLst>
              </a:rPr>
              <a:t>,</a:t>
            </a:r>
          </a:p>
          <a:p>
            <a:pPr algn="ctr"/>
            <a:r>
              <a:rPr lang="en-US" sz="5400" b="1" spc="50" dirty="0" err="1" smtClean="0">
                <a:ln w="11430"/>
                <a:solidFill>
                  <a:schemeClr val="bg1"/>
                </a:solidFill>
                <a:effectLst>
                  <a:outerShdw blurRad="76200" dist="50800" dir="5400000" algn="tl" rotWithShape="0">
                    <a:srgbClr val="000000">
                      <a:alpha val="65000"/>
                    </a:srgbClr>
                  </a:outerShdw>
                </a:effectLst>
              </a:rPr>
              <a:t>Muaj</a:t>
            </a:r>
            <a:r>
              <a:rPr lang="en-US" sz="5400" b="1" spc="50" dirty="0" smtClean="0">
                <a:ln w="11430"/>
                <a:solidFill>
                  <a:schemeClr val="bg1"/>
                </a:solidFill>
                <a:effectLst>
                  <a:outerShdw blurRad="76200" dist="50800" dir="5400000" algn="tl" rotWithShape="0">
                    <a:srgbClr val="000000">
                      <a:alpha val="65000"/>
                    </a:srgbClr>
                  </a:outerShdw>
                </a:effectLst>
              </a:rPr>
              <a:t> </a:t>
            </a:r>
            <a:r>
              <a:rPr lang="en-US" sz="5400" b="1" spc="50" dirty="0" err="1" smtClean="0">
                <a:ln w="11430"/>
                <a:solidFill>
                  <a:schemeClr val="bg1"/>
                </a:solidFill>
                <a:effectLst>
                  <a:outerShdw blurRad="76200" dist="50800" dir="5400000" algn="tl" rotWithShape="0">
                    <a:srgbClr val="000000">
                      <a:alpha val="65000"/>
                    </a:srgbClr>
                  </a:outerShdw>
                </a:effectLst>
              </a:rPr>
              <a:t>ntuj</a:t>
            </a:r>
            <a:r>
              <a:rPr lang="en-US" sz="5400" b="1" spc="50" dirty="0" smtClean="0">
                <a:ln w="11430"/>
                <a:solidFill>
                  <a:schemeClr val="bg1"/>
                </a:solidFill>
                <a:effectLst>
                  <a:outerShdw blurRad="76200" dist="50800" dir="5400000" algn="tl" rotWithShape="0">
                    <a:srgbClr val="000000">
                      <a:alpha val="65000"/>
                    </a:srgbClr>
                  </a:outerShdw>
                </a:effectLst>
              </a:rPr>
              <a:t> </a:t>
            </a:r>
            <a:r>
              <a:rPr lang="en-US" sz="5400" b="1" spc="50" dirty="0" err="1" smtClean="0">
                <a:ln w="11430"/>
                <a:solidFill>
                  <a:schemeClr val="bg1"/>
                </a:solidFill>
                <a:effectLst>
                  <a:outerShdw blurRad="76200" dist="50800" dir="5400000" algn="tl" rotWithShape="0">
                    <a:srgbClr val="000000">
                      <a:alpha val="65000"/>
                    </a:srgbClr>
                  </a:outerShdw>
                </a:effectLst>
              </a:rPr>
              <a:t>ceebtsheej</a:t>
            </a:r>
            <a:r>
              <a:rPr lang="en-US" sz="5400" b="1" spc="50" dirty="0" smtClean="0">
                <a:ln w="11430"/>
                <a:solidFill>
                  <a:schemeClr val="bg1"/>
                </a:solidFill>
                <a:effectLst>
                  <a:outerShdw blurRad="76200" dist="50800" dir="5400000" algn="tl" rotWithShape="0">
                    <a:srgbClr val="000000">
                      <a:alpha val="65000"/>
                    </a:srgbClr>
                  </a:outerShdw>
                </a:effectLst>
              </a:rPr>
              <a:t> </a:t>
            </a:r>
          </a:p>
          <a:p>
            <a:pPr algn="ctr"/>
            <a:r>
              <a:rPr lang="en-US" sz="5400" b="1" cap="none" spc="50" dirty="0" err="1" smtClean="0">
                <a:ln w="11430"/>
                <a:solidFill>
                  <a:schemeClr val="bg1"/>
                </a:solidFill>
                <a:effectLst>
                  <a:outerShdw blurRad="76200" dist="50800" dir="5400000" algn="tl" rotWithShape="0">
                    <a:srgbClr val="000000">
                      <a:alpha val="65000"/>
                    </a:srgbClr>
                  </a:outerShdw>
                </a:effectLst>
              </a:rPr>
              <a:t>Hab</a:t>
            </a:r>
            <a:r>
              <a:rPr lang="en-US" sz="5400" b="1" cap="none" spc="50" dirty="0" smtClean="0">
                <a:ln w="11430"/>
                <a:solidFill>
                  <a:schemeClr val="bg1"/>
                </a:solidFill>
                <a:effectLst>
                  <a:outerShdw blurRad="76200" dist="50800" dir="5400000" algn="tl" rotWithShape="0">
                    <a:srgbClr val="000000">
                      <a:alpha val="65000"/>
                    </a:srgbClr>
                  </a:outerShdw>
                </a:effectLst>
              </a:rPr>
              <a:t> </a:t>
            </a:r>
          </a:p>
          <a:p>
            <a:pPr algn="ctr"/>
            <a:r>
              <a:rPr lang="en-US" sz="5400" b="1" spc="50" dirty="0" err="1" smtClean="0">
                <a:ln w="11430"/>
                <a:solidFill>
                  <a:schemeClr val="bg1"/>
                </a:solidFill>
                <a:effectLst>
                  <a:outerShdw blurRad="76200" dist="50800" dir="5400000" algn="tl" rotWithShape="0">
                    <a:srgbClr val="000000">
                      <a:alpha val="65000"/>
                    </a:srgbClr>
                  </a:outerShdw>
                </a:effectLst>
              </a:rPr>
              <a:t>Ntuj</a:t>
            </a:r>
            <a:r>
              <a:rPr lang="en-US" sz="5400" b="1" spc="50" dirty="0" smtClean="0">
                <a:ln w="11430"/>
                <a:solidFill>
                  <a:schemeClr val="bg1"/>
                </a:solidFill>
                <a:effectLst>
                  <a:outerShdw blurRad="76200" dist="50800" dir="5400000" algn="tl" rotWithShape="0">
                    <a:srgbClr val="000000">
                      <a:alpha val="65000"/>
                    </a:srgbClr>
                  </a:outerShdw>
                </a:effectLst>
              </a:rPr>
              <a:t> </a:t>
            </a:r>
            <a:r>
              <a:rPr lang="en-US" sz="5400" b="1" spc="50" dirty="0" err="1" smtClean="0">
                <a:ln w="11430"/>
                <a:solidFill>
                  <a:schemeClr val="bg1"/>
                </a:solidFill>
                <a:effectLst>
                  <a:outerShdw blurRad="76200" dist="50800" dir="5400000" algn="tl" rotWithShape="0">
                    <a:srgbClr val="000000">
                      <a:alpha val="65000"/>
                    </a:srgbClr>
                  </a:outerShdw>
                </a:effectLst>
              </a:rPr>
              <a:t>tawg</a:t>
            </a:r>
            <a:r>
              <a:rPr lang="en-US" sz="5400" b="1" spc="50" dirty="0" smtClean="0">
                <a:ln w="11430"/>
                <a:solidFill>
                  <a:schemeClr val="bg1"/>
                </a:solidFill>
                <a:effectLst>
                  <a:outerShdw blurRad="76200" dist="50800" dir="5400000" algn="tl" rotWithShape="0">
                    <a:srgbClr val="000000">
                      <a:alpha val="65000"/>
                    </a:srgbClr>
                  </a:outerShdw>
                </a:effectLst>
              </a:rPr>
              <a:t>?</a:t>
            </a:r>
            <a:endParaRPr lang="en-US" sz="5400" b="1" cap="none" spc="50" dirty="0">
              <a:ln w="11430"/>
              <a:solidFill>
                <a:schemeClr val="bg1"/>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44455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200" cy="5755422"/>
          </a:xfrm>
          <a:prstGeom prst="rect">
            <a:avLst/>
          </a:prstGeom>
        </p:spPr>
        <p:txBody>
          <a:bodyPr wrap="square">
            <a:spAutoFit/>
          </a:bodyPr>
          <a:lstStyle/>
          <a:p>
            <a:r>
              <a:rPr lang="en-US" sz="2800" dirty="0" err="1" smtClean="0">
                <a:solidFill>
                  <a:srgbClr val="FFFFFF"/>
                </a:solidFill>
                <a:latin typeface="Times New Roman" pitchFamily="18" charset="0"/>
                <a:cs typeface="Times New Roman" pitchFamily="18" charset="0"/>
              </a:rPr>
              <a:t>Vaajtswv</a:t>
            </a:r>
            <a:r>
              <a:rPr lang="en-US" sz="2800" dirty="0" smtClean="0">
                <a:solidFill>
                  <a:srgbClr val="FFFFFF"/>
                </a:solidFill>
                <a:latin typeface="Times New Roman" pitchFamily="18" charset="0"/>
                <a:cs typeface="Times New Roman" pitchFamily="18" charset="0"/>
              </a:rPr>
              <a:t> </a:t>
            </a:r>
            <a:r>
              <a:rPr lang="en-US" sz="2800" dirty="0" err="1" smtClean="0">
                <a:solidFill>
                  <a:srgbClr val="FFFFFF"/>
                </a:solidFill>
                <a:latin typeface="Times New Roman" pitchFamily="18" charset="0"/>
                <a:cs typeface="Times New Roman" pitchFamily="18" charset="0"/>
              </a:rPr>
              <a:t>txujlug</a:t>
            </a:r>
            <a:r>
              <a:rPr lang="en-US" sz="2800" dirty="0" smtClean="0">
                <a:solidFill>
                  <a:srgbClr val="FFFFFF"/>
                </a:solidFill>
                <a:latin typeface="Times New Roman" pitchFamily="18" charset="0"/>
                <a:cs typeface="Times New Roman" pitchFamily="18" charset="0"/>
              </a:rPr>
              <a:t> </a:t>
            </a:r>
            <a:r>
              <a:rPr lang="en-US" sz="2800" dirty="0" err="1" smtClean="0">
                <a:solidFill>
                  <a:srgbClr val="FFFFFF"/>
                </a:solidFill>
                <a:latin typeface="Times New Roman" pitchFamily="18" charset="0"/>
                <a:cs typeface="Times New Roman" pitchFamily="18" charset="0"/>
              </a:rPr>
              <a:t>yeej</a:t>
            </a:r>
            <a:r>
              <a:rPr lang="en-US" sz="2800" dirty="0" smtClean="0">
                <a:solidFill>
                  <a:srgbClr val="FFFFFF"/>
                </a:solidFill>
                <a:latin typeface="Times New Roman" pitchFamily="18" charset="0"/>
                <a:cs typeface="Times New Roman" pitchFamily="18" charset="0"/>
              </a:rPr>
              <a:t> </a:t>
            </a:r>
            <a:r>
              <a:rPr lang="en-US" sz="2800" dirty="0" err="1" smtClean="0">
                <a:solidFill>
                  <a:srgbClr val="FFFFFF"/>
                </a:solidFill>
                <a:latin typeface="Times New Roman" pitchFamily="18" charset="0"/>
                <a:cs typeface="Times New Roman" pitchFamily="18" charset="0"/>
              </a:rPr>
              <a:t>qha</a:t>
            </a:r>
            <a:r>
              <a:rPr lang="en-US" sz="2800" dirty="0" smtClean="0">
                <a:solidFill>
                  <a:srgbClr val="FFFFFF"/>
                </a:solidFill>
                <a:latin typeface="Times New Roman" pitchFamily="18" charset="0"/>
                <a:cs typeface="Times New Roman" pitchFamily="18" charset="0"/>
              </a:rPr>
              <a:t> </a:t>
            </a:r>
            <a:r>
              <a:rPr lang="en-US" sz="2800" dirty="0" err="1" smtClean="0">
                <a:solidFill>
                  <a:srgbClr val="FFFFFF"/>
                </a:solidFill>
                <a:latin typeface="Times New Roman" pitchFamily="18" charset="0"/>
                <a:cs typeface="Times New Roman" pitchFamily="18" charset="0"/>
              </a:rPr>
              <a:t>tseeb</a:t>
            </a:r>
            <a:r>
              <a:rPr lang="en-US" sz="2800" dirty="0" smtClean="0">
                <a:solidFill>
                  <a:srgbClr val="FFFFFF"/>
                </a:solidFill>
                <a:latin typeface="Times New Roman" pitchFamily="18" charset="0"/>
                <a:cs typeface="Times New Roman" pitchFamily="18" charset="0"/>
              </a:rPr>
              <a:t> has </a:t>
            </a:r>
            <a:r>
              <a:rPr lang="en-US" sz="2800" dirty="0" err="1" smtClean="0">
                <a:solidFill>
                  <a:srgbClr val="FFFFFF"/>
                </a:solidFill>
                <a:latin typeface="Times New Roman" pitchFamily="18" charset="0"/>
                <a:cs typeface="Times New Roman" pitchFamily="18" charset="0"/>
              </a:rPr>
              <a:t>tas</a:t>
            </a:r>
            <a:r>
              <a:rPr lang="en-US" sz="2800" dirty="0" smtClean="0">
                <a:solidFill>
                  <a:srgbClr val="FFFFFF"/>
                </a:solidFill>
                <a:latin typeface="Times New Roman" pitchFamily="18" charset="0"/>
                <a:cs typeface="Times New Roman" pitchFamily="18" charset="0"/>
              </a:rPr>
              <a:t>,  </a:t>
            </a:r>
            <a:r>
              <a:rPr lang="en-US" sz="2800" dirty="0" err="1" smtClean="0">
                <a:solidFill>
                  <a:srgbClr val="FFFFFF"/>
                </a:solidFill>
                <a:latin typeface="Times New Roman" pitchFamily="18" charset="0"/>
                <a:cs typeface="Times New Roman" pitchFamily="18" charset="0"/>
              </a:rPr>
              <a:t>txawm</a:t>
            </a:r>
            <a:r>
              <a:rPr lang="en-US" sz="2800" dirty="0" smtClean="0">
                <a:solidFill>
                  <a:srgbClr val="FFFFFF"/>
                </a:solidFill>
                <a:latin typeface="Times New Roman" pitchFamily="18" charset="0"/>
                <a:cs typeface="Times New Roman" pitchFamily="18" charset="0"/>
              </a:rPr>
              <a:t> </a:t>
            </a:r>
            <a:r>
              <a:rPr lang="en-US" sz="2800" dirty="0" err="1" smtClean="0">
                <a:solidFill>
                  <a:srgbClr val="FFFFFF"/>
                </a:solidFill>
                <a:latin typeface="Times New Roman" pitchFamily="18" charset="0"/>
                <a:cs typeface="Times New Roman" pitchFamily="18" charset="0"/>
              </a:rPr>
              <a:t>peb</a:t>
            </a:r>
            <a:r>
              <a:rPr lang="en-US" sz="2800" dirty="0" smtClean="0">
                <a:solidFill>
                  <a:srgbClr val="FFFFFF"/>
                </a:solidFill>
                <a:latin typeface="Times New Roman" pitchFamily="18" charset="0"/>
                <a:cs typeface="Times New Roman" pitchFamily="18" charset="0"/>
              </a:rPr>
              <a:t> </a:t>
            </a:r>
            <a:r>
              <a:rPr lang="en-US" sz="2800" dirty="0" err="1" smtClean="0">
                <a:solidFill>
                  <a:srgbClr val="FFFFFF"/>
                </a:solidFill>
                <a:latin typeface="Times New Roman" pitchFamily="18" charset="0"/>
                <a:cs typeface="Times New Roman" pitchFamily="18" charset="0"/>
              </a:rPr>
              <a:t>yuav</a:t>
            </a:r>
            <a:r>
              <a:rPr lang="en-US" sz="2800" dirty="0" smtClean="0">
                <a:solidFill>
                  <a:srgbClr val="FFFFFF"/>
                </a:solidFill>
                <a:latin typeface="Times New Roman" pitchFamily="18" charset="0"/>
                <a:cs typeface="Times New Roman" pitchFamily="18" charset="0"/>
              </a:rPr>
              <a:t>:</a:t>
            </a:r>
          </a:p>
          <a:p>
            <a:endParaRPr lang="en-US" sz="2800" dirty="0" smtClean="0">
              <a:solidFill>
                <a:srgbClr val="FFFFFF"/>
              </a:solidFill>
              <a:latin typeface="Times New Roman" pitchFamily="18" charset="0"/>
              <a:cs typeface="Times New Roman" pitchFamily="18" charset="0"/>
            </a:endParaRPr>
          </a:p>
          <a:p>
            <a:pPr marL="1200150" lvl="2" indent="-285750">
              <a:buFont typeface="Arial" pitchFamily="34" charset="0"/>
              <a:buChar char="•"/>
            </a:pPr>
            <a:r>
              <a:rPr lang="en-US" sz="2800" dirty="0" err="1" smtClean="0">
                <a:solidFill>
                  <a:srgbClr val="FFFFFF"/>
                </a:solidFill>
                <a:latin typeface="Times New Roman" pitchFamily="18" charset="0"/>
                <a:cs typeface="Times New Roman" pitchFamily="18" charset="0"/>
              </a:rPr>
              <a:t>Ua</a:t>
            </a:r>
            <a:r>
              <a:rPr lang="en-US" sz="2800" dirty="0" smtClean="0">
                <a:solidFill>
                  <a:srgbClr val="FFFFFF"/>
                </a:solidFill>
                <a:latin typeface="Times New Roman" pitchFamily="18" charset="0"/>
                <a:cs typeface="Times New Roman" pitchFamily="18" charset="0"/>
              </a:rPr>
              <a:t> </a:t>
            </a:r>
            <a:r>
              <a:rPr lang="en-US" sz="2800" dirty="0" err="1" smtClean="0">
                <a:solidFill>
                  <a:srgbClr val="FFFFFF"/>
                </a:solidFill>
                <a:latin typeface="Times New Roman" pitchFamily="18" charset="0"/>
                <a:cs typeface="Times New Roman" pitchFamily="18" charset="0"/>
              </a:rPr>
              <a:t>lub</a:t>
            </a:r>
            <a:r>
              <a:rPr lang="en-US" sz="2800" dirty="0" smtClean="0">
                <a:solidFill>
                  <a:srgbClr val="FFFFFF"/>
                </a:solidFill>
                <a:latin typeface="Times New Roman" pitchFamily="18" charset="0"/>
                <a:cs typeface="Times New Roman" pitchFamily="18" charset="0"/>
              </a:rPr>
              <a:t> </a:t>
            </a:r>
            <a:r>
              <a:rPr lang="en-US" sz="2800" dirty="0" err="1" smtClean="0">
                <a:solidFill>
                  <a:srgbClr val="FFFFFF"/>
                </a:solidFill>
                <a:latin typeface="Times New Roman" pitchFamily="18" charset="0"/>
                <a:cs typeface="Times New Roman" pitchFamily="18" charset="0"/>
              </a:rPr>
              <a:t>neej</a:t>
            </a:r>
            <a:r>
              <a:rPr lang="en-US" sz="2800" dirty="0" smtClean="0">
                <a:solidFill>
                  <a:srgbClr val="FFFFFF"/>
                </a:solidFill>
                <a:latin typeface="Times New Roman" pitchFamily="18" charset="0"/>
                <a:cs typeface="Times New Roman" pitchFamily="18" charset="0"/>
              </a:rPr>
              <a:t> zoo (good </a:t>
            </a:r>
            <a:r>
              <a:rPr lang="en-US" sz="2800" dirty="0" err="1" smtClean="0">
                <a:solidFill>
                  <a:srgbClr val="FFFFFF"/>
                </a:solidFill>
                <a:latin typeface="Times New Roman" pitchFamily="18" charset="0"/>
                <a:cs typeface="Times New Roman" pitchFamily="18" charset="0"/>
              </a:rPr>
              <a:t>wokrs</a:t>
            </a:r>
            <a:r>
              <a:rPr lang="en-US" sz="2800" dirty="0" smtClean="0">
                <a:solidFill>
                  <a:srgbClr val="FFFFFF"/>
                </a:solidFill>
                <a:latin typeface="Times New Roman" pitchFamily="18" charset="0"/>
                <a:cs typeface="Times New Roman" pitchFamily="18" charset="0"/>
              </a:rPr>
              <a:t>)</a:t>
            </a:r>
          </a:p>
          <a:p>
            <a:pPr marL="1200150" lvl="2" indent="-285750">
              <a:buFont typeface="Arial" pitchFamily="34" charset="0"/>
              <a:buChar char="•"/>
            </a:pPr>
            <a:r>
              <a:rPr lang="en-US" sz="2800" dirty="0" err="1" smtClean="0">
                <a:solidFill>
                  <a:srgbClr val="FFFFFF"/>
                </a:solidFill>
                <a:latin typeface="Times New Roman" pitchFamily="18" charset="0"/>
                <a:cs typeface="Times New Roman" pitchFamily="18" charset="0"/>
              </a:rPr>
              <a:t>Coj</a:t>
            </a:r>
            <a:r>
              <a:rPr lang="en-US" sz="2800" dirty="0" smtClean="0">
                <a:solidFill>
                  <a:srgbClr val="FFFFFF"/>
                </a:solidFill>
                <a:latin typeface="Times New Roman" pitchFamily="18" charset="0"/>
                <a:cs typeface="Times New Roman" pitchFamily="18" charset="0"/>
              </a:rPr>
              <a:t> </a:t>
            </a:r>
            <a:r>
              <a:rPr lang="en-US" sz="2800" dirty="0" err="1" smtClean="0">
                <a:solidFill>
                  <a:srgbClr val="FFFFFF"/>
                </a:solidFill>
                <a:latin typeface="Times New Roman" pitchFamily="18" charset="0"/>
                <a:cs typeface="Times New Roman" pitchFamily="18" charset="0"/>
              </a:rPr>
              <a:t>kev</a:t>
            </a:r>
            <a:r>
              <a:rPr lang="en-US" sz="2800" dirty="0" smtClean="0">
                <a:solidFill>
                  <a:srgbClr val="FFFFFF"/>
                </a:solidFill>
                <a:latin typeface="Times New Roman" pitchFamily="18" charset="0"/>
                <a:cs typeface="Times New Roman" pitchFamily="18" charset="0"/>
              </a:rPr>
              <a:t> </a:t>
            </a:r>
            <a:r>
              <a:rPr lang="en-US" sz="2800" dirty="0" err="1" smtClean="0">
                <a:solidFill>
                  <a:srgbClr val="FFFFFF"/>
                </a:solidFill>
                <a:latin typeface="Times New Roman" pitchFamily="18" charset="0"/>
                <a:cs typeface="Times New Roman" pitchFamily="18" charset="0"/>
              </a:rPr>
              <a:t>cai</a:t>
            </a:r>
            <a:r>
              <a:rPr lang="en-US" sz="2800" dirty="0" smtClean="0">
                <a:solidFill>
                  <a:srgbClr val="FFFFFF"/>
                </a:solidFill>
                <a:latin typeface="Times New Roman" pitchFamily="18" charset="0"/>
                <a:cs typeface="Times New Roman" pitchFamily="18" charset="0"/>
              </a:rPr>
              <a:t> </a:t>
            </a:r>
            <a:r>
              <a:rPr lang="en-US" sz="2800" dirty="0" err="1" smtClean="0">
                <a:solidFill>
                  <a:srgbClr val="FFFFFF"/>
                </a:solidFill>
                <a:latin typeface="Times New Roman" pitchFamily="18" charset="0"/>
                <a:cs typeface="Times New Roman" pitchFamily="18" charset="0"/>
              </a:rPr>
              <a:t>nruj</a:t>
            </a:r>
            <a:r>
              <a:rPr lang="en-US" sz="2800" dirty="0" smtClean="0">
                <a:solidFill>
                  <a:srgbClr val="FFFFFF"/>
                </a:solidFill>
                <a:latin typeface="Times New Roman" pitchFamily="18" charset="0"/>
                <a:cs typeface="Times New Roman" pitchFamily="18" charset="0"/>
              </a:rPr>
              <a:t> (Religion)</a:t>
            </a:r>
          </a:p>
          <a:p>
            <a:pPr marL="1200150" lvl="2" indent="-285750">
              <a:buFont typeface="Arial" pitchFamily="34" charset="0"/>
              <a:buChar char="•"/>
            </a:pPr>
            <a:r>
              <a:rPr lang="en-US" sz="2800" dirty="0" err="1" smtClean="0">
                <a:solidFill>
                  <a:srgbClr val="FFFFFF"/>
                </a:solidFill>
                <a:latin typeface="Times New Roman" pitchFamily="18" charset="0"/>
                <a:cs typeface="Times New Roman" pitchFamily="18" charset="0"/>
              </a:rPr>
              <a:t>Coj</a:t>
            </a:r>
            <a:r>
              <a:rPr lang="en-US" sz="2800" dirty="0" smtClean="0">
                <a:solidFill>
                  <a:srgbClr val="FFFFFF"/>
                </a:solidFill>
                <a:latin typeface="Times New Roman" pitchFamily="18" charset="0"/>
                <a:cs typeface="Times New Roman" pitchFamily="18" charset="0"/>
              </a:rPr>
              <a:t> 10 </a:t>
            </a:r>
            <a:r>
              <a:rPr lang="en-US" sz="2800" dirty="0" err="1" smtClean="0">
                <a:solidFill>
                  <a:srgbClr val="FFFFFF"/>
                </a:solidFill>
                <a:latin typeface="Times New Roman" pitchFamily="18" charset="0"/>
                <a:cs typeface="Times New Roman" pitchFamily="18" charset="0"/>
              </a:rPr>
              <a:t>nqai</a:t>
            </a:r>
            <a:r>
              <a:rPr lang="en-US" sz="2800" dirty="0" smtClean="0">
                <a:solidFill>
                  <a:srgbClr val="FFFFFF"/>
                </a:solidFill>
                <a:latin typeface="Times New Roman" pitchFamily="18" charset="0"/>
                <a:cs typeface="Times New Roman" pitchFamily="18" charset="0"/>
              </a:rPr>
              <a:t> </a:t>
            </a:r>
            <a:r>
              <a:rPr lang="en-US" sz="2800" dirty="0" err="1" smtClean="0">
                <a:solidFill>
                  <a:srgbClr val="FFFFFF"/>
                </a:solidFill>
                <a:latin typeface="Times New Roman" pitchFamily="18" charset="0"/>
                <a:cs typeface="Times New Roman" pitchFamily="18" charset="0"/>
              </a:rPr>
              <a:t>kevcai</a:t>
            </a:r>
            <a:r>
              <a:rPr lang="en-US" sz="2800" dirty="0" smtClean="0">
                <a:solidFill>
                  <a:srgbClr val="FFFFFF"/>
                </a:solidFill>
                <a:latin typeface="Times New Roman" pitchFamily="18" charset="0"/>
                <a:cs typeface="Times New Roman" pitchFamily="18" charset="0"/>
              </a:rPr>
              <a:t> </a:t>
            </a:r>
            <a:r>
              <a:rPr lang="en-US" sz="2800" dirty="0" err="1" smtClean="0">
                <a:solidFill>
                  <a:srgbClr val="FFFFFF"/>
                </a:solidFill>
                <a:latin typeface="Times New Roman" pitchFamily="18" charset="0"/>
                <a:cs typeface="Times New Roman" pitchFamily="18" charset="0"/>
              </a:rPr>
              <a:t>nruj</a:t>
            </a:r>
            <a:r>
              <a:rPr lang="en-US" sz="2800" dirty="0" smtClean="0">
                <a:solidFill>
                  <a:srgbClr val="FFFFFF"/>
                </a:solidFill>
                <a:latin typeface="Times New Roman" pitchFamily="18" charset="0"/>
                <a:cs typeface="Times New Roman" pitchFamily="18" charset="0"/>
              </a:rPr>
              <a:t> </a:t>
            </a:r>
          </a:p>
          <a:p>
            <a:pPr marL="1200150" lvl="2" indent="-285750">
              <a:buFont typeface="Arial" pitchFamily="34" charset="0"/>
              <a:buChar char="•"/>
            </a:pPr>
            <a:r>
              <a:rPr lang="en-US" sz="2800" dirty="0" err="1" smtClean="0">
                <a:solidFill>
                  <a:srgbClr val="FFFFFF"/>
                </a:solidFill>
                <a:latin typeface="Times New Roman" pitchFamily="18" charset="0"/>
                <a:cs typeface="Times New Roman" pitchFamily="18" charset="0"/>
              </a:rPr>
              <a:t>Ua</a:t>
            </a:r>
            <a:r>
              <a:rPr lang="en-US" sz="2800" dirty="0" smtClean="0">
                <a:solidFill>
                  <a:srgbClr val="FFFFFF"/>
                </a:solidFill>
                <a:latin typeface="Times New Roman" pitchFamily="18" charset="0"/>
                <a:cs typeface="Times New Roman" pitchFamily="18" charset="0"/>
              </a:rPr>
              <a:t> </a:t>
            </a:r>
            <a:r>
              <a:rPr lang="en-US" sz="2800" dirty="0" err="1" smtClean="0">
                <a:solidFill>
                  <a:srgbClr val="FFFFFF"/>
                </a:solidFill>
                <a:latin typeface="Times New Roman" pitchFamily="18" charset="0"/>
                <a:cs typeface="Times New Roman" pitchFamily="18" charset="0"/>
              </a:rPr>
              <a:t>lub</a:t>
            </a:r>
            <a:r>
              <a:rPr lang="en-US" sz="2800" dirty="0" smtClean="0">
                <a:solidFill>
                  <a:srgbClr val="FFFFFF"/>
                </a:solidFill>
                <a:latin typeface="Times New Roman" pitchFamily="18" charset="0"/>
                <a:cs typeface="Times New Roman" pitchFamily="18" charset="0"/>
              </a:rPr>
              <a:t> </a:t>
            </a:r>
            <a:r>
              <a:rPr lang="en-US" sz="2800" dirty="0" err="1" smtClean="0">
                <a:solidFill>
                  <a:srgbClr val="FFFFFF"/>
                </a:solidFill>
                <a:latin typeface="Times New Roman" pitchFamily="18" charset="0"/>
                <a:cs typeface="Times New Roman" pitchFamily="18" charset="0"/>
              </a:rPr>
              <a:t>neej</a:t>
            </a:r>
            <a:r>
              <a:rPr lang="en-US" sz="2800" dirty="0" smtClean="0">
                <a:solidFill>
                  <a:srgbClr val="FFFFFF"/>
                </a:solidFill>
                <a:latin typeface="Times New Roman" pitchFamily="18" charset="0"/>
                <a:cs typeface="Times New Roman" pitchFamily="18" charset="0"/>
              </a:rPr>
              <a:t> </a:t>
            </a:r>
            <a:r>
              <a:rPr lang="en-US" sz="2800" dirty="0" err="1" smtClean="0">
                <a:solidFill>
                  <a:srgbClr val="FFFFFF"/>
                </a:solidFill>
                <a:latin typeface="Times New Roman" pitchFamily="18" charset="0"/>
                <a:cs typeface="Times New Roman" pitchFamily="18" charset="0"/>
              </a:rPr>
              <a:t>ncaaj</a:t>
            </a:r>
            <a:r>
              <a:rPr lang="en-US" sz="2800" dirty="0" smtClean="0">
                <a:solidFill>
                  <a:srgbClr val="FFFFFF"/>
                </a:solidFill>
                <a:latin typeface="Times New Roman" pitchFamily="18" charset="0"/>
                <a:cs typeface="Times New Roman" pitchFamily="18" charset="0"/>
              </a:rPr>
              <a:t> </a:t>
            </a:r>
            <a:r>
              <a:rPr lang="en-US" sz="2800" dirty="0" err="1" smtClean="0">
                <a:solidFill>
                  <a:srgbClr val="FFFFFF"/>
                </a:solidFill>
                <a:latin typeface="Times New Roman" pitchFamily="18" charset="0"/>
                <a:cs typeface="Times New Roman" pitchFamily="18" charset="0"/>
              </a:rPr>
              <a:t>nceeg</a:t>
            </a:r>
            <a:endParaRPr lang="en-US" sz="2800" dirty="0" smtClean="0">
              <a:solidFill>
                <a:srgbClr val="FFFFFF"/>
              </a:solidFill>
              <a:latin typeface="Times New Roman" pitchFamily="18" charset="0"/>
              <a:cs typeface="Times New Roman" pitchFamily="18" charset="0"/>
            </a:endParaRPr>
          </a:p>
          <a:p>
            <a:pPr lvl="2"/>
            <a:endParaRPr lang="en-US" sz="2800" dirty="0" smtClean="0">
              <a:solidFill>
                <a:srgbClr val="FFFFFF"/>
              </a:solidFill>
              <a:latin typeface="Times New Roman" pitchFamily="18" charset="0"/>
              <a:cs typeface="Times New Roman" pitchFamily="18" charset="0"/>
            </a:endParaRPr>
          </a:p>
          <a:p>
            <a:r>
              <a:rPr lang="en-US" sz="2800" dirty="0" smtClean="0">
                <a:solidFill>
                  <a:srgbClr val="FFFFFF"/>
                </a:solidFill>
                <a:latin typeface="Times New Roman" pitchFamily="18" charset="0"/>
                <a:cs typeface="Times New Roman" pitchFamily="18" charset="0"/>
              </a:rPr>
              <a:t> los </a:t>
            </a:r>
            <a:r>
              <a:rPr lang="en-US" sz="2800" dirty="0" err="1" smtClean="0">
                <a:solidFill>
                  <a:srgbClr val="FFFFFF"/>
                </a:solidFill>
                <a:latin typeface="Times New Roman" pitchFamily="18" charset="0"/>
                <a:cs typeface="Times New Roman" pitchFamily="18" charset="0"/>
              </a:rPr>
              <a:t>peb</a:t>
            </a:r>
            <a:r>
              <a:rPr lang="en-US" sz="2800" dirty="0" smtClean="0">
                <a:solidFill>
                  <a:srgbClr val="FFFFFF"/>
                </a:solidFill>
                <a:latin typeface="Times New Roman" pitchFamily="18" charset="0"/>
                <a:cs typeface="Times New Roman" pitchFamily="18" charset="0"/>
              </a:rPr>
              <a:t> </a:t>
            </a:r>
            <a:r>
              <a:rPr lang="en-US" sz="2800" dirty="0" err="1" smtClean="0">
                <a:solidFill>
                  <a:srgbClr val="FFFFFF"/>
                </a:solidFill>
                <a:latin typeface="Times New Roman" pitchFamily="18" charset="0"/>
                <a:cs typeface="Times New Roman" pitchFamily="18" charset="0"/>
              </a:rPr>
              <a:t>yeej</a:t>
            </a:r>
            <a:r>
              <a:rPr lang="en-US" sz="2800" dirty="0" smtClean="0">
                <a:solidFill>
                  <a:srgbClr val="FFFFFF"/>
                </a:solidFill>
                <a:latin typeface="Times New Roman" pitchFamily="18" charset="0"/>
                <a:cs typeface="Times New Roman" pitchFamily="18" charset="0"/>
              </a:rPr>
              <a:t> </a:t>
            </a:r>
            <a:r>
              <a:rPr lang="en-US" sz="2800" dirty="0" err="1" smtClean="0">
                <a:solidFill>
                  <a:srgbClr val="FFFFFF"/>
                </a:solidFill>
                <a:latin typeface="Times New Roman" pitchFamily="18" charset="0"/>
                <a:cs typeface="Times New Roman" pitchFamily="18" charset="0"/>
              </a:rPr>
              <a:t>tsi</a:t>
            </a:r>
            <a:r>
              <a:rPr lang="en-US" sz="2800" dirty="0" smtClean="0">
                <a:solidFill>
                  <a:srgbClr val="FFFFFF"/>
                </a:solidFill>
                <a:latin typeface="Times New Roman" pitchFamily="18" charset="0"/>
                <a:cs typeface="Times New Roman" pitchFamily="18" charset="0"/>
              </a:rPr>
              <a:t> tau </a:t>
            </a:r>
            <a:r>
              <a:rPr lang="en-US" sz="2800" dirty="0" err="1" smtClean="0">
                <a:solidFill>
                  <a:srgbClr val="FFFFFF"/>
                </a:solidFill>
                <a:latin typeface="Times New Roman" pitchFamily="18" charset="0"/>
                <a:cs typeface="Times New Roman" pitchFamily="18" charset="0"/>
              </a:rPr>
              <a:t>txais</a:t>
            </a:r>
            <a:r>
              <a:rPr lang="en-US" sz="2800" dirty="0" smtClean="0">
                <a:solidFill>
                  <a:srgbClr val="FFFFFF"/>
                </a:solidFill>
                <a:latin typeface="Times New Roman" pitchFamily="18" charset="0"/>
                <a:cs typeface="Times New Roman" pitchFamily="18" charset="0"/>
              </a:rPr>
              <a:t> </a:t>
            </a:r>
            <a:r>
              <a:rPr lang="en-US" sz="2800" dirty="0" err="1" smtClean="0">
                <a:solidFill>
                  <a:srgbClr val="FFFFFF"/>
                </a:solidFill>
                <a:latin typeface="Times New Roman" pitchFamily="18" charset="0"/>
                <a:cs typeface="Times New Roman" pitchFamily="18" charset="0"/>
              </a:rPr>
              <a:t>txujsa</a:t>
            </a:r>
            <a:r>
              <a:rPr lang="en-US" sz="2800" dirty="0" smtClean="0">
                <a:solidFill>
                  <a:srgbClr val="FFFFFF"/>
                </a:solidFill>
                <a:latin typeface="Times New Roman" pitchFamily="18" charset="0"/>
                <a:cs typeface="Times New Roman" pitchFamily="18" charset="0"/>
              </a:rPr>
              <a:t> </a:t>
            </a:r>
            <a:r>
              <a:rPr lang="en-US" sz="2800" dirty="0" err="1" smtClean="0">
                <a:solidFill>
                  <a:srgbClr val="FFFFFF"/>
                </a:solidFill>
                <a:latin typeface="Times New Roman" pitchFamily="18" charset="0"/>
                <a:cs typeface="Times New Roman" pitchFamily="18" charset="0"/>
              </a:rPr>
              <a:t>ntev</a:t>
            </a:r>
            <a:r>
              <a:rPr lang="en-US" sz="2800" dirty="0" smtClean="0">
                <a:solidFill>
                  <a:srgbClr val="FFFFFF"/>
                </a:solidFill>
                <a:latin typeface="Times New Roman" pitchFamily="18" charset="0"/>
                <a:cs typeface="Times New Roman" pitchFamily="18" charset="0"/>
              </a:rPr>
              <a:t> </a:t>
            </a:r>
            <a:r>
              <a:rPr lang="en-US" sz="2800" dirty="0" err="1" smtClean="0">
                <a:solidFill>
                  <a:srgbClr val="FFFFFF"/>
                </a:solidFill>
                <a:latin typeface="Times New Roman" pitchFamily="18" charset="0"/>
                <a:cs typeface="Times New Roman" pitchFamily="18" charset="0"/>
              </a:rPr>
              <a:t>dlhawv</a:t>
            </a:r>
            <a:r>
              <a:rPr lang="en-US" sz="2800" dirty="0" smtClean="0">
                <a:solidFill>
                  <a:srgbClr val="FFFFFF"/>
                </a:solidFill>
                <a:latin typeface="Times New Roman" pitchFamily="18" charset="0"/>
                <a:cs typeface="Times New Roman" pitchFamily="18" charset="0"/>
              </a:rPr>
              <a:t> moog </a:t>
            </a:r>
            <a:r>
              <a:rPr lang="en-US" sz="2800" dirty="0" err="1" smtClean="0">
                <a:solidFill>
                  <a:srgbClr val="FFFFFF"/>
                </a:solidFill>
                <a:latin typeface="Times New Roman" pitchFamily="18" charset="0"/>
                <a:cs typeface="Times New Roman" pitchFamily="18" charset="0"/>
              </a:rPr>
              <a:t>ib</a:t>
            </a:r>
            <a:r>
              <a:rPr lang="en-US" sz="2800" dirty="0" smtClean="0">
                <a:solidFill>
                  <a:srgbClr val="FFFFFF"/>
                </a:solidFill>
                <a:latin typeface="Times New Roman" pitchFamily="18" charset="0"/>
                <a:cs typeface="Times New Roman" pitchFamily="18" charset="0"/>
              </a:rPr>
              <a:t> </a:t>
            </a:r>
            <a:r>
              <a:rPr lang="en-US" sz="2800" dirty="0" err="1" smtClean="0">
                <a:solidFill>
                  <a:srgbClr val="FFFFFF"/>
                </a:solidFill>
                <a:latin typeface="Times New Roman" pitchFamily="18" charset="0"/>
                <a:cs typeface="Times New Roman" pitchFamily="18" charset="0"/>
              </a:rPr>
              <a:t>txhis</a:t>
            </a:r>
            <a:r>
              <a:rPr lang="en-US" sz="2800" dirty="0" smtClean="0">
                <a:solidFill>
                  <a:srgbClr val="FFFFFF"/>
                </a:solidFill>
                <a:latin typeface="Times New Roman" pitchFamily="18" charset="0"/>
                <a:cs typeface="Times New Roman" pitchFamily="18" charset="0"/>
              </a:rPr>
              <a:t>!</a:t>
            </a:r>
          </a:p>
          <a:p>
            <a:endParaRPr lang="en-US" sz="2400" dirty="0">
              <a:solidFill>
                <a:srgbClr val="FFFFFF"/>
              </a:solidFill>
              <a:latin typeface="Times New Roman" pitchFamily="18" charset="0"/>
              <a:cs typeface="Times New Roman" pitchFamily="18" charset="0"/>
            </a:endParaRPr>
          </a:p>
          <a:p>
            <a:r>
              <a:rPr lang="en-US" sz="3600" dirty="0" err="1" smtClean="0">
                <a:solidFill>
                  <a:srgbClr val="C00000"/>
                </a:solidFill>
                <a:latin typeface="Times New Roman" pitchFamily="18" charset="0"/>
                <a:cs typeface="Times New Roman" pitchFamily="18" charset="0"/>
              </a:rPr>
              <a:t>Peb</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yuav</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ua</a:t>
            </a:r>
            <a:r>
              <a:rPr lang="en-US" sz="3600" dirty="0" smtClean="0">
                <a:solidFill>
                  <a:srgbClr val="C00000"/>
                </a:solidFill>
                <a:latin typeface="Times New Roman" pitchFamily="18" charset="0"/>
                <a:cs typeface="Times New Roman" pitchFamily="18" charset="0"/>
              </a:rPr>
              <a:t> le </a:t>
            </a:r>
            <a:r>
              <a:rPr lang="en-US" sz="3600" dirty="0" err="1" smtClean="0">
                <a:solidFill>
                  <a:srgbClr val="C00000"/>
                </a:solidFill>
                <a:latin typeface="Times New Roman" pitchFamily="18" charset="0"/>
                <a:cs typeface="Times New Roman" pitchFamily="18" charset="0"/>
              </a:rPr>
              <a:t>caag</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peb</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txhaj</a:t>
            </a:r>
            <a:r>
              <a:rPr lang="en-US" sz="3600" dirty="0" smtClean="0">
                <a:solidFill>
                  <a:srgbClr val="C00000"/>
                </a:solidFill>
                <a:latin typeface="Times New Roman" pitchFamily="18" charset="0"/>
                <a:cs typeface="Times New Roman" pitchFamily="18" charset="0"/>
              </a:rPr>
              <a:t> le tau </a:t>
            </a:r>
            <a:r>
              <a:rPr lang="en-US" sz="3600" dirty="0" err="1" smtClean="0">
                <a:solidFill>
                  <a:srgbClr val="C00000"/>
                </a:solidFill>
                <a:latin typeface="Times New Roman" pitchFamily="18" charset="0"/>
                <a:cs typeface="Times New Roman" pitchFamily="18" charset="0"/>
              </a:rPr>
              <a:t>txais</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txujsa</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ntev</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dlhawv</a:t>
            </a:r>
            <a:r>
              <a:rPr lang="en-US" sz="3600" dirty="0" smtClean="0">
                <a:solidFill>
                  <a:srgbClr val="C00000"/>
                </a:solidFill>
                <a:latin typeface="Times New Roman" pitchFamily="18" charset="0"/>
                <a:cs typeface="Times New Roman" pitchFamily="18" charset="0"/>
              </a:rPr>
              <a:t> moog </a:t>
            </a:r>
            <a:r>
              <a:rPr lang="en-US" sz="3600" dirty="0" err="1" smtClean="0">
                <a:solidFill>
                  <a:srgbClr val="C00000"/>
                </a:solidFill>
                <a:latin typeface="Times New Roman" pitchFamily="18" charset="0"/>
                <a:cs typeface="Times New Roman" pitchFamily="18" charset="0"/>
              </a:rPr>
              <a:t>ib</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txhis</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maj</a:t>
            </a:r>
            <a:r>
              <a:rPr lang="en-US" sz="3600" dirty="0" smtClean="0">
                <a:solidFill>
                  <a:srgbClr val="C00000"/>
                </a:solidFill>
                <a:latin typeface="Times New Roman" pitchFamily="18" charset="0"/>
                <a:cs typeface="Times New Roman" pitchFamily="18" charset="0"/>
              </a:rPr>
              <a:t>?</a:t>
            </a:r>
          </a:p>
          <a:p>
            <a:endParaRPr lang="en-US" sz="2400" dirty="0">
              <a:solidFill>
                <a:srgbClr val="C00000"/>
              </a:solidFill>
              <a:latin typeface="Times New Roman" pitchFamily="18" charset="0"/>
              <a:cs typeface="Times New Roman" pitchFamily="18" charset="0"/>
            </a:endParaRPr>
          </a:p>
          <a:p>
            <a:r>
              <a:rPr lang="en-US" sz="2400" dirty="0" err="1" smtClean="0">
                <a:solidFill>
                  <a:schemeClr val="bg1"/>
                </a:solidFill>
                <a:latin typeface="Times New Roman" pitchFamily="18" charset="0"/>
                <a:cs typeface="Times New Roman" pitchFamily="18" charset="0"/>
              </a:rPr>
              <a:t>Muaj</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kev</a:t>
            </a:r>
            <a:r>
              <a:rPr lang="en-US" sz="2400" dirty="0" smtClean="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346005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smtClean="0">
                <a:solidFill>
                  <a:schemeClr val="bg1"/>
                </a:solidFill>
              </a:rPr>
              <a:t>Church—</a:t>
            </a:r>
            <a:r>
              <a:rPr lang="en-US" dirty="0" err="1" smtClean="0">
                <a:solidFill>
                  <a:schemeClr val="bg1"/>
                </a:solidFill>
              </a:rPr>
              <a:t>pawg</a:t>
            </a:r>
            <a:r>
              <a:rPr lang="en-US" dirty="0" smtClean="0">
                <a:solidFill>
                  <a:schemeClr val="bg1"/>
                </a:solidFill>
              </a:rPr>
              <a:t> </a:t>
            </a:r>
            <a:r>
              <a:rPr lang="en-US" dirty="0" err="1" smtClean="0">
                <a:solidFill>
                  <a:schemeClr val="bg1"/>
                </a:solidFill>
              </a:rPr>
              <a:t>ntseeg</a:t>
            </a:r>
            <a:endParaRPr lang="en-US" dirty="0">
              <a:solidFill>
                <a:schemeClr val="bg1"/>
              </a:solidFill>
            </a:endParaRPr>
          </a:p>
        </p:txBody>
      </p:sp>
      <p:sp>
        <p:nvSpPr>
          <p:cNvPr id="4" name="Title 1"/>
          <p:cNvSpPr txBox="1">
            <a:spLocks/>
          </p:cNvSpPr>
          <p:nvPr/>
        </p:nvSpPr>
        <p:spPr>
          <a:xfrm>
            <a:off x="533400" y="3042525"/>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latin typeface="Times New Roman" pitchFamily="18" charset="0"/>
                <a:cs typeface="Times New Roman" pitchFamily="18" charset="0"/>
              </a:rPr>
              <a:t>Pawg ntseeg yog cov tuabneeg</a:t>
            </a:r>
            <a:r>
              <a:rPr lang="en-US" sz="4000" dirty="0">
                <a:solidFill>
                  <a:schemeClr val="bg1"/>
                </a:solidFill>
                <a:latin typeface="Times New Roman" pitchFamily="18" charset="0"/>
                <a:cs typeface="Times New Roman" pitchFamily="18" charset="0"/>
              </a:rPr>
              <a:t> </a:t>
            </a:r>
            <a:r>
              <a:rPr lang="en-US" sz="4000" dirty="0" smtClean="0">
                <a:solidFill>
                  <a:schemeClr val="bg1"/>
                </a:solidFill>
                <a:latin typeface="Times New Roman" pitchFamily="18" charset="0"/>
                <a:cs typeface="Times New Roman" pitchFamily="18" charset="0"/>
              </a:rPr>
              <a:t>kws leeg has tas Yexus </a:t>
            </a:r>
            <a:r>
              <a:rPr lang="en-US" sz="4000" smtClean="0">
                <a:solidFill>
                  <a:schemeClr val="bg1"/>
                </a:solidFill>
                <a:latin typeface="Times New Roman" pitchFamily="18" charset="0"/>
                <a:cs typeface="Times New Roman" pitchFamily="18" charset="0"/>
              </a:rPr>
              <a:t>yog Vaajtswv </a:t>
            </a:r>
            <a:r>
              <a:rPr lang="en-US" sz="4000" dirty="0" smtClean="0">
                <a:solidFill>
                  <a:schemeClr val="bg1"/>
                </a:solidFill>
                <a:latin typeface="Times New Roman" pitchFamily="18" charset="0"/>
                <a:cs typeface="Times New Roman" pitchFamily="18" charset="0"/>
              </a:rPr>
              <a:t>tug tub hab lug tuag theej puab lub txhoj. </a:t>
            </a:r>
            <a:r>
              <a:rPr lang="en-US" sz="4000" dirty="0" err="1" smtClean="0">
                <a:solidFill>
                  <a:schemeClr val="bg1"/>
                </a:solidFill>
                <a:latin typeface="Times New Roman" pitchFamily="18" charset="0"/>
                <a:cs typeface="Times New Roman" pitchFamily="18" charset="0"/>
              </a:rPr>
              <a:t>Puab</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txaus</a:t>
            </a:r>
            <a:r>
              <a:rPr lang="en-US" sz="4000" dirty="0" smtClean="0">
                <a:solidFill>
                  <a:schemeClr val="bg1"/>
                </a:solidFill>
                <a:latin typeface="Times New Roman" pitchFamily="18" charset="0"/>
                <a:cs typeface="Times New Roman" pitchFamily="18" charset="0"/>
              </a:rPr>
              <a:t> sab lug </a:t>
            </a:r>
            <a:r>
              <a:rPr lang="en-US" sz="4000" dirty="0" err="1" smtClean="0">
                <a:solidFill>
                  <a:schemeClr val="bg1"/>
                </a:solidFill>
                <a:latin typeface="Times New Roman" pitchFamily="18" charset="0"/>
                <a:cs typeface="Times New Roman" pitchFamily="18" charset="0"/>
              </a:rPr>
              <a:t>ntseeg</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Yexus</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hab</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txais</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Yexus</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ua</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puab</a:t>
            </a:r>
            <a:r>
              <a:rPr lang="en-US" sz="4000" dirty="0" smtClean="0">
                <a:solidFill>
                  <a:schemeClr val="bg1"/>
                </a:solidFill>
                <a:latin typeface="Times New Roman" pitchFamily="18" charset="0"/>
                <a:cs typeface="Times New Roman" pitchFamily="18" charset="0"/>
              </a:rPr>
              <a:t> tug </a:t>
            </a:r>
            <a:r>
              <a:rPr lang="en-US" sz="4000" dirty="0" err="1" smtClean="0">
                <a:solidFill>
                  <a:schemeClr val="bg1"/>
                </a:solidFill>
                <a:latin typeface="Times New Roman" pitchFamily="18" charset="0"/>
                <a:cs typeface="Times New Roman" pitchFamily="18" charset="0"/>
              </a:rPr>
              <a:t>Tswv</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hab</a:t>
            </a:r>
            <a:r>
              <a:rPr lang="en-US" sz="4000" dirty="0" smtClean="0">
                <a:solidFill>
                  <a:schemeClr val="bg1"/>
                </a:solidFill>
                <a:latin typeface="Times New Roman" pitchFamily="18" charset="0"/>
                <a:cs typeface="Times New Roman" pitchFamily="18" charset="0"/>
              </a:rPr>
              <a:t> tug </a:t>
            </a:r>
            <a:r>
              <a:rPr lang="en-US" sz="4000" dirty="0" err="1" smtClean="0">
                <a:solidFill>
                  <a:schemeClr val="bg1"/>
                </a:solidFill>
                <a:latin typeface="Times New Roman" pitchFamily="18" charset="0"/>
                <a:cs typeface="Times New Roman" pitchFamily="18" charset="0"/>
              </a:rPr>
              <a:t>cawmseej</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Puab</a:t>
            </a:r>
            <a:r>
              <a:rPr lang="en-US" sz="4000" dirty="0" smtClean="0">
                <a:solidFill>
                  <a:schemeClr val="bg1"/>
                </a:solidFill>
                <a:latin typeface="Times New Roman" pitchFamily="18" charset="0"/>
                <a:cs typeface="Times New Roman" pitchFamily="18" charset="0"/>
              </a:rPr>
              <a:t> lug sis </a:t>
            </a:r>
            <a:r>
              <a:rPr lang="en-US" sz="4000" dirty="0" err="1" smtClean="0">
                <a:solidFill>
                  <a:schemeClr val="bg1"/>
                </a:solidFill>
                <a:latin typeface="Times New Roman" pitchFamily="18" charset="0"/>
                <a:cs typeface="Times New Roman" pitchFamily="18" charset="0"/>
              </a:rPr>
              <a:t>txoos</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uake</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ua</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ib</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pawg</a:t>
            </a:r>
            <a:r>
              <a:rPr lang="en-US" sz="4000" dirty="0" smtClean="0">
                <a:solidFill>
                  <a:schemeClr val="bg1"/>
                </a:solidFill>
                <a:latin typeface="Times New Roman" pitchFamily="18" charset="0"/>
                <a:cs typeface="Times New Roman" pitchFamily="18" charset="0"/>
              </a:rPr>
              <a:t> </a:t>
            </a:r>
            <a:r>
              <a:rPr lang="en-US" sz="4000" dirty="0" err="1" smtClean="0">
                <a:solidFill>
                  <a:schemeClr val="bg1"/>
                </a:solidFill>
                <a:latin typeface="Times New Roman" pitchFamily="18" charset="0"/>
                <a:cs typeface="Times New Roman" pitchFamily="18" charset="0"/>
              </a:rPr>
              <a:t>ntseeg</a:t>
            </a:r>
            <a:r>
              <a:rPr lang="en-US" sz="4000" dirty="0" smtClean="0">
                <a:solidFill>
                  <a:schemeClr val="bg1"/>
                </a:solidFill>
                <a:latin typeface="Times New Roman" pitchFamily="18" charset="0"/>
                <a:cs typeface="Times New Roman" pitchFamily="18" charset="0"/>
              </a:rPr>
              <a:t>.</a:t>
            </a:r>
            <a:endParaRPr lang="en-US" sz="40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89016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2"/>
          <p:cNvSpPr/>
          <p:nvPr/>
        </p:nvSpPr>
        <p:spPr>
          <a:xfrm>
            <a:off x="6171840" y="298555"/>
            <a:ext cx="2971440" cy="6186240"/>
          </a:xfrm>
          <a:prstGeom prst="rect">
            <a:avLst/>
          </a:prstGeom>
          <a:solidFill>
            <a:srgbClr val="000000"/>
          </a:solidFill>
        </p:spPr>
        <p:txBody>
          <a:bodyPr lIns="90000" tIns="45000" rIns="90000" bIns="45000"/>
          <a:lstStyle/>
          <a:p>
            <a:r>
              <a:rPr lang="en-US" sz="40000" dirty="0">
                <a:solidFill>
                  <a:srgbClr val="FFFFFF"/>
                </a:solidFill>
                <a:latin typeface="Calibri"/>
              </a:rPr>
              <a:t>2</a:t>
            </a:r>
            <a:endParaRPr dirty="0"/>
          </a:p>
        </p:txBody>
      </p:sp>
      <p:sp>
        <p:nvSpPr>
          <p:cNvPr id="6" name="CustomShape 1"/>
          <p:cNvSpPr/>
          <p:nvPr/>
        </p:nvSpPr>
        <p:spPr>
          <a:xfrm>
            <a:off x="457200" y="609600"/>
            <a:ext cx="5562600" cy="1752600"/>
          </a:xfrm>
          <a:prstGeom prst="rect">
            <a:avLst/>
          </a:prstGeom>
        </p:spPr>
        <p:txBody>
          <a:bodyPr lIns="90000" tIns="45000" rIns="90000" bIns="45000"/>
          <a:lstStyle/>
          <a:p>
            <a:pPr algn="ctr">
              <a:lnSpc>
                <a:spcPct val="100000"/>
              </a:lnSpc>
            </a:pPr>
            <a:r>
              <a:rPr lang="en-US" sz="4800" dirty="0" smtClean="0">
                <a:solidFill>
                  <a:srgbClr val="FFFFFF"/>
                </a:solidFill>
                <a:latin typeface="Calibri"/>
              </a:rPr>
              <a:t>Tuabneeg qhov teebmeem</a:t>
            </a:r>
            <a:endParaRPr dirty="0"/>
          </a:p>
        </p:txBody>
      </p:sp>
      <p:sp>
        <p:nvSpPr>
          <p:cNvPr id="7" name="CustomShape 3"/>
          <p:cNvSpPr/>
          <p:nvPr/>
        </p:nvSpPr>
        <p:spPr>
          <a:xfrm>
            <a:off x="457200" y="2515500"/>
            <a:ext cx="6781800" cy="1065240"/>
          </a:xfrm>
          <a:prstGeom prst="rect">
            <a:avLst/>
          </a:prstGeom>
        </p:spPr>
        <p:txBody>
          <a:bodyPr lIns="90000" tIns="45000" rIns="90000" bIns="45000"/>
          <a:lstStyle/>
          <a:p>
            <a:r>
              <a:rPr lang="en-US" sz="3200" dirty="0" smtClean="0">
                <a:solidFill>
                  <a:schemeClr val="bg1"/>
                </a:solidFill>
                <a:latin typeface="Times New Roman" pitchFamily="18" charset="0"/>
                <a:cs typeface="Times New Roman" pitchFamily="18" charset="0"/>
              </a:rPr>
              <a:t>Peb muaj teebmeem vim peb ua txhum.</a:t>
            </a:r>
          </a:p>
          <a:p>
            <a:r>
              <a:rPr lang="en-US" sz="3200" dirty="0" smtClean="0">
                <a:solidFill>
                  <a:schemeClr val="bg1"/>
                </a:solidFill>
                <a:latin typeface="Times New Roman" pitchFamily="18" charset="0"/>
                <a:cs typeface="Times New Roman" pitchFamily="18" charset="0"/>
              </a:rPr>
              <a:t>Vaajtswv yog tug dlawbhuv Nwg yuav raug txim rua tug muaj txhum.</a:t>
            </a:r>
            <a:endParaRPr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53915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repl">
                                        <p:cTn id="7" dur="500" fill="hold"/>
                                        <p:tgtEl>
                                          <p:spTgt spid="5"/>
                                        </p:tgtEl>
                                        <p:attrNameLst>
                                          <p:attrName>ppt_x</p:attrName>
                                        </p:attrNameLst>
                                      </p:cBhvr>
                                      <p:tavLst>
                                        <p:tav tm="0">
                                          <p:val>
                                            <p:strVal val="0-#ppt_w/2"/>
                                          </p:val>
                                        </p:tav>
                                        <p:tav tm="100000">
                                          <p:val>
                                            <p:strVal val="#ppt_x"/>
                                          </p:val>
                                        </p:tav>
                                      </p:tavLst>
                                    </p:anim>
                                    <p:anim calcmode="lin" valueType="num">
                                      <p:cBhvr additive="repl">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additive="repl">
                                        <p:cTn id="12" dur="2000" fill="freeze"/>
                                        <p:tgtEl>
                                          <p:spTgt spid="6"/>
                                        </p:tgtEl>
                                      </p:cBhvr>
                                    </p:animEffect>
                                  </p:childTnLst>
                                </p:cTn>
                              </p:par>
                            </p:childTnLst>
                          </p:cTn>
                        </p:par>
                        <p:par>
                          <p:cTn id="13" fill="hold">
                            <p:stCondLst>
                              <p:cond delay="2500"/>
                            </p:stCondLst>
                            <p:childTnLst>
                              <p:par>
                                <p:cTn id="14" presetID="27" presetClass="entr"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discrete" valueType="clr">
                                      <p:cBhvr additive="repl">
                                        <p:cTn id="16" dur="500" fill="freeze"/>
                                        <p:tgtEl>
                                          <p:spTgt spid="7">
                                            <p:txEl>
                                              <p:pRg st="0" end="0"/>
                                            </p:txEl>
                                          </p:spTgt>
                                        </p:tgtEl>
                                        <p:attrNameLst>
                                          <p:attrName/>
                                        </p:attrNameLst>
                                      </p:cBhvr>
                                      <p:tavLst>
                                        <p:tav tm="0">
                                          <p:val>
                                            <p:strVal val="rgb(-1,-1,-1)"/>
                                          </p:val>
                                        </p:tav>
                                        <p:tav tm="50000">
                                          <p:val>
                                            <p:strVal val="rgb(-31,-20,-18)"/>
                                          </p:val>
                                        </p:tav>
                                      </p:tavLst>
                                    </p:anim>
                                    <p:anim calcmode="discrete" valueType="clr">
                                      <p:cBhvr additive="repl">
                                        <p:cTn id="17" dur="500" fill="freeze"/>
                                        <p:tgtEl>
                                          <p:spTgt spid="7">
                                            <p:txEl>
                                              <p:pRg st="0" end="0"/>
                                            </p:txEl>
                                          </p:spTgt>
                                        </p:tgtEl>
                                        <p:attrNameLst>
                                          <p:attrName/>
                                        </p:attrNameLst>
                                      </p:cBhvr>
                                      <p:tavLst>
                                        <p:tav tm="0">
                                          <p:val>
                                            <p:strVal val="rgb(77,80,-64)"/>
                                          </p:val>
                                        </p:tav>
                                        <p:tav tm="50000">
                                          <p:val>
                                            <p:strVal val="rgb(-1,0,0)"/>
                                          </p:val>
                                        </p:tav>
                                      </p:tavLst>
                                    </p:anim>
                                    <p:set>
                                      <p:cBhvr>
                                        <p:cTn id="18" dur="500" fill="freeze"/>
                                        <p:tgtEl>
                                          <p:spTgt spid="7">
                                            <p:txEl>
                                              <p:pRg st="0" end="0"/>
                                            </p:txEl>
                                          </p:spTgt>
                                        </p:tgtEl>
                                        <p:attrNameLst>
                                          <p:attrName/>
                                        </p:attrNameLst>
                                      </p:cBhvr>
                                      <p:to>
                                        <p:boolVal val="0"/>
                                      </p:to>
                                    </p:set>
                                  </p:childTnLst>
                                </p:cTn>
                              </p:par>
                            </p:childTnLst>
                          </p:cTn>
                        </p:par>
                        <p:par>
                          <p:cTn id="19" fill="hold">
                            <p:stCondLst>
                              <p:cond delay="3000"/>
                            </p:stCondLst>
                            <p:childTnLst>
                              <p:par>
                                <p:cTn id="20" presetID="27" presetClass="entr" fill="hold" nodeType="after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discrete" valueType="clr">
                                      <p:cBhvr additive="repl">
                                        <p:cTn id="22" dur="500" fill="freeze"/>
                                        <p:tgtEl>
                                          <p:spTgt spid="7">
                                            <p:txEl>
                                              <p:pRg st="1" end="1"/>
                                            </p:txEl>
                                          </p:spTgt>
                                        </p:tgtEl>
                                        <p:attrNameLst>
                                          <p:attrName/>
                                        </p:attrNameLst>
                                      </p:cBhvr>
                                      <p:tavLst>
                                        <p:tav tm="0">
                                          <p:val>
                                            <p:strVal val="rgb(-1,-1,-1)"/>
                                          </p:val>
                                        </p:tav>
                                        <p:tav tm="50000">
                                          <p:val>
                                            <p:strVal val="rgb(-31,-20,-18)"/>
                                          </p:val>
                                        </p:tav>
                                      </p:tavLst>
                                    </p:anim>
                                    <p:anim calcmode="discrete" valueType="clr">
                                      <p:cBhvr additive="repl">
                                        <p:cTn id="23" dur="500" fill="freeze"/>
                                        <p:tgtEl>
                                          <p:spTgt spid="7">
                                            <p:txEl>
                                              <p:pRg st="1" end="1"/>
                                            </p:txEl>
                                          </p:spTgt>
                                        </p:tgtEl>
                                        <p:attrNameLst>
                                          <p:attrName/>
                                        </p:attrNameLst>
                                      </p:cBhvr>
                                      <p:tavLst>
                                        <p:tav tm="0">
                                          <p:val>
                                            <p:strVal val="rgb(77,80,-64)"/>
                                          </p:val>
                                        </p:tav>
                                        <p:tav tm="50000">
                                          <p:val>
                                            <p:strVal val="rgb(-1,0,0)"/>
                                          </p:val>
                                        </p:tav>
                                      </p:tavLst>
                                    </p:anim>
                                    <p:set>
                                      <p:cBhvr>
                                        <p:cTn id="24" dur="500" fill="freeze"/>
                                        <p:tgtEl>
                                          <p:spTgt spid="7">
                                            <p:txEl>
                                              <p:pRg st="1" end="1"/>
                                            </p:txEl>
                                          </p:spTgt>
                                        </p:tgtEl>
                                        <p:attrNameLst>
                                          <p:attrName/>
                                        </p:attrNameLst>
                                      </p:cBhvr>
                                      <p:to>
                                        <p:boolVal val="0"/>
                                      </p:to>
                                    </p:set>
                                  </p:childTnLst>
                                </p:cTn>
                              </p:par>
                            </p:childTnLst>
                          </p:cTn>
                        </p:par>
                        <p:par>
                          <p:cTn id="25" fill="hold">
                            <p:stCondLst>
                              <p:cond delay="3500"/>
                            </p:stCondLst>
                            <p:childTnLst>
                              <p:par>
                                <p:cTn id="26" presetID="27" presetClass="entr" fill="hold" nodeType="afterEffect">
                                  <p:stCondLst>
                                    <p:cond delay="500"/>
                                  </p:stCondLst>
                                  <p:childTnLst>
                                    <p:set>
                                      <p:cBhvr>
                                        <p:cTn id="27" dur="1" fill="hold">
                                          <p:stCondLst>
                                            <p:cond delay="0"/>
                                          </p:stCondLst>
                                        </p:cTn>
                                        <p:tgtEl>
                                          <p:spTgt spid="7">
                                            <p:txEl>
                                              <p:charRg st="74" end="74"/>
                                            </p:txEl>
                                          </p:spTgt>
                                        </p:tgtEl>
                                        <p:attrNameLst>
                                          <p:attrName>style.visibility</p:attrName>
                                        </p:attrNameLst>
                                      </p:cBhvr>
                                      <p:to>
                                        <p:strVal val="visible"/>
                                      </p:to>
                                    </p:set>
                                    <p:anim calcmode="discrete" valueType="clr">
                                      <p:cBhvr additive="repl">
                                        <p:cTn id="28" dur="500" fill="freeze"/>
                                        <p:tgtEl>
                                          <p:spTgt spid="7">
                                            <p:txEl>
                                              <p:charRg st="74" end="74"/>
                                            </p:txEl>
                                          </p:spTgt>
                                        </p:tgtEl>
                                        <p:attrNameLst>
                                          <p:attrName/>
                                        </p:attrNameLst>
                                      </p:cBhvr>
                                      <p:tavLst>
                                        <p:tav tm="0">
                                          <p:val>
                                            <p:strVal val="rgb(-1,-1,-1)"/>
                                          </p:val>
                                        </p:tav>
                                        <p:tav tm="50000">
                                          <p:val>
                                            <p:strVal val="rgb(-31,-20,-18)"/>
                                          </p:val>
                                        </p:tav>
                                      </p:tavLst>
                                    </p:anim>
                                    <p:anim calcmode="discrete" valueType="clr">
                                      <p:cBhvr additive="repl">
                                        <p:cTn id="29" dur="500" fill="freeze"/>
                                        <p:tgtEl>
                                          <p:spTgt spid="7">
                                            <p:txEl>
                                              <p:charRg st="74" end="74"/>
                                            </p:txEl>
                                          </p:spTgt>
                                        </p:tgtEl>
                                        <p:attrNameLst>
                                          <p:attrName/>
                                        </p:attrNameLst>
                                      </p:cBhvr>
                                      <p:tavLst>
                                        <p:tav tm="0">
                                          <p:val>
                                            <p:strVal val="rgb(77,80,-64)"/>
                                          </p:val>
                                        </p:tav>
                                        <p:tav tm="50000">
                                          <p:val>
                                            <p:strVal val="rgb(-1,0,0)"/>
                                          </p:val>
                                        </p:tav>
                                      </p:tavLst>
                                    </p:anim>
                                    <p:set>
                                      <p:cBhvr>
                                        <p:cTn id="30" dur="500" fill="freeze"/>
                                        <p:tgtEl>
                                          <p:spTgt spid="7">
                                            <p:txEl>
                                              <p:charRg st="74" end="74"/>
                                            </p:txEl>
                                          </p:spTgt>
                                        </p:tgtEl>
                                        <p:attrNameLst>
                                          <p:attrName/>
                                        </p:attrNameLst>
                                      </p:cBhvr>
                                      <p:to>
                                        <p:boolVal val="0"/>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p:nvPr/>
        </p:nvPicPr>
        <p:blipFill>
          <a:blip r:embed="rId2"/>
          <a:stretch>
            <a:fillRect/>
          </a:stretch>
        </p:blipFill>
        <p:spPr>
          <a:xfrm>
            <a:off x="228600" y="304920"/>
            <a:ext cx="5478480" cy="6178680"/>
          </a:xfrm>
          <a:prstGeom prst="rect">
            <a:avLst/>
          </a:prstGeom>
        </p:spPr>
      </p:pic>
      <p:sp>
        <p:nvSpPr>
          <p:cNvPr id="5" name="CustomShape 1"/>
          <p:cNvSpPr>
            <a:spLocks noGrp="1"/>
          </p:cNvSpPr>
          <p:nvPr>
            <p:ph idx="1"/>
          </p:nvPr>
        </p:nvSpPr>
        <p:spPr>
          <a:xfrm>
            <a:off x="5707080" y="1371600"/>
            <a:ext cx="3436920" cy="1752600"/>
          </a:xfrm>
          <a:prstGeom prst="rect">
            <a:avLst/>
          </a:prstGeom>
        </p:spPr>
        <p:txBody>
          <a:bodyPr lIns="90000" tIns="45000" rIns="90000" bIns="45000"/>
          <a:lstStyle/>
          <a:p>
            <a:pPr marL="0" indent="0">
              <a:buNone/>
            </a:pPr>
            <a:r>
              <a:rPr lang="en-US" sz="2400" dirty="0" smtClean="0">
                <a:solidFill>
                  <a:srgbClr val="FFFFFF"/>
                </a:solidFill>
                <a:latin typeface="Calibri"/>
              </a:rPr>
              <a:t>Vaajtswv tsim tuabneeg nrug Nwg nyob hab txaus sab rua Vaajtswv.</a:t>
            </a:r>
            <a:endParaRPr dirty="0"/>
          </a:p>
        </p:txBody>
      </p:sp>
      <p:sp>
        <p:nvSpPr>
          <p:cNvPr id="6" name="CustomShape 2"/>
          <p:cNvSpPr/>
          <p:nvPr/>
        </p:nvSpPr>
        <p:spPr>
          <a:xfrm>
            <a:off x="5707080" y="3657600"/>
            <a:ext cx="3360720" cy="2438400"/>
          </a:xfrm>
          <a:prstGeom prst="rect">
            <a:avLst/>
          </a:prstGeom>
          <a:solidFill>
            <a:srgbClr val="000000"/>
          </a:solidFill>
        </p:spPr>
        <p:txBody>
          <a:bodyPr lIns="90000" tIns="45000" rIns="90000" bIns="45000"/>
          <a:lstStyle/>
          <a:p>
            <a:r>
              <a:rPr lang="en-US" sz="2400" dirty="0" smtClean="0">
                <a:solidFill>
                  <a:schemeClr val="bg1"/>
                </a:solidFill>
                <a:latin typeface="Times New Roman" pitchFamily="18" charset="0"/>
                <a:cs typeface="Times New Roman" pitchFamily="18" charset="0"/>
              </a:rPr>
              <a:t>Vim tuabneeg txaus sab tsi noog Vaajtswv. </a:t>
            </a: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Tuabneeg txhaj poob rua txuj kev txhum hab muab peb cais ntawm </a:t>
            </a:r>
            <a:r>
              <a:rPr lang="en-US" sz="2400" dirty="0">
                <a:solidFill>
                  <a:schemeClr val="bg1"/>
                </a:solidFill>
                <a:latin typeface="Times New Roman" pitchFamily="18" charset="0"/>
                <a:cs typeface="Times New Roman" pitchFamily="18" charset="0"/>
              </a:rPr>
              <a:t>V</a:t>
            </a:r>
            <a:r>
              <a:rPr lang="en-US" sz="2400" dirty="0" smtClean="0">
                <a:solidFill>
                  <a:schemeClr val="bg1"/>
                </a:solidFill>
                <a:latin typeface="Times New Roman" pitchFamily="18" charset="0"/>
                <a:cs typeface="Times New Roman" pitchFamily="18" charset="0"/>
              </a:rPr>
              <a:t>aajtswv lawm.</a:t>
            </a:r>
            <a:endParaRPr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8690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discrete" valueType="clr">
                                      <p:cBhvr additive="repl">
                                        <p:cTn id="7" dur="500" fill="freeze"/>
                                        <p:tgtEl>
                                          <p:spTgt spid="5"/>
                                        </p:tgtEl>
                                        <p:attrNameLst>
                                          <p:attrName/>
                                        </p:attrNameLst>
                                      </p:cBhvr>
                                      <p:tavLst>
                                        <p:tav tm="0">
                                          <p:val>
                                            <p:strVal val="rgb(-1,-1,-1)"/>
                                          </p:val>
                                        </p:tav>
                                        <p:tav tm="50000">
                                          <p:val>
                                            <p:strVal val="rgb(-1,-1,-1)"/>
                                          </p:val>
                                        </p:tav>
                                      </p:tavLst>
                                    </p:anim>
                                    <p:anim calcmode="discrete" valueType="clr">
                                      <p:cBhvr additive="repl">
                                        <p:cTn id="8" dur="500" fill="freeze"/>
                                        <p:tgtEl>
                                          <p:spTgt spid="5"/>
                                        </p:tgtEl>
                                        <p:attrNameLst>
                                          <p:attrName/>
                                        </p:attrNameLst>
                                      </p:cBhvr>
                                      <p:tavLst>
                                        <p:tav tm="0">
                                          <p:val>
                                            <p:strVal val="rgb(77,80,-64)"/>
                                          </p:val>
                                        </p:tav>
                                        <p:tav tm="50000">
                                          <p:val>
                                            <p:strVal val="rgb(-1,0,0)"/>
                                          </p:val>
                                        </p:tav>
                                      </p:tavLst>
                                    </p:anim>
                                    <p:set>
                                      <p:cBhvr>
                                        <p:cTn id="9" dur="500" fill="freeze"/>
                                        <p:tgtEl>
                                          <p:spTgt spid="5"/>
                                        </p:tgtEl>
                                        <p:attrNameLst>
                                          <p:attrName/>
                                        </p:attrNameLst>
                                      </p:cBhvr>
                                      <p:to>
                                        <p:boolVal val="0"/>
                                      </p:to>
                                    </p:set>
                                  </p:childTnLst>
                                </p:cTn>
                              </p:par>
                            </p:childTnLst>
                          </p:cTn>
                        </p:par>
                        <p:par>
                          <p:cTn id="10" fill="hold">
                            <p:stCondLst>
                              <p:cond delay="500"/>
                            </p:stCondLst>
                            <p:childTnLst>
                              <p:par>
                                <p:cTn id="11" presetID="27" presetClass="entr" fill="hold" nodeType="afterEffect">
                                  <p:stCondLst>
                                    <p:cond delay="1000"/>
                                  </p:stCondLst>
                                  <p:childTnLst>
                                    <p:set>
                                      <p:cBhvr>
                                        <p:cTn id="12" dur="1" fill="hold">
                                          <p:stCondLst>
                                            <p:cond delay="0"/>
                                          </p:stCondLst>
                                        </p:cTn>
                                        <p:tgtEl>
                                          <p:spTgt spid="6"/>
                                        </p:tgtEl>
                                        <p:attrNameLst>
                                          <p:attrName>style.visibility</p:attrName>
                                        </p:attrNameLst>
                                      </p:cBhvr>
                                      <p:to>
                                        <p:strVal val="visible"/>
                                      </p:to>
                                    </p:set>
                                    <p:anim calcmode="discrete" valueType="clr">
                                      <p:cBhvr additive="repl">
                                        <p:cTn id="13" dur="500" fill="freeze"/>
                                        <p:tgtEl>
                                          <p:spTgt spid="6"/>
                                        </p:tgtEl>
                                        <p:attrNameLst>
                                          <p:attrName/>
                                        </p:attrNameLst>
                                      </p:cBhvr>
                                      <p:tavLst>
                                        <p:tav tm="0">
                                          <p:val>
                                            <p:strVal val="rgb(-1,-1,-1)"/>
                                          </p:val>
                                        </p:tav>
                                        <p:tav tm="50000">
                                          <p:val>
                                            <p:strVal val="rgb(-31,-20,-18)"/>
                                          </p:val>
                                        </p:tav>
                                      </p:tavLst>
                                    </p:anim>
                                    <p:anim calcmode="discrete" valueType="clr">
                                      <p:cBhvr additive="repl">
                                        <p:cTn id="14" dur="500" fill="freeze"/>
                                        <p:tgtEl>
                                          <p:spTgt spid="6"/>
                                        </p:tgtEl>
                                        <p:attrNameLst>
                                          <p:attrName/>
                                        </p:attrNameLst>
                                      </p:cBhvr>
                                      <p:tavLst>
                                        <p:tav tm="0">
                                          <p:val>
                                            <p:strVal val="rgb(77,80,-64)"/>
                                          </p:val>
                                        </p:tav>
                                        <p:tav tm="50000">
                                          <p:val>
                                            <p:strVal val="rgb(-1,0,0)"/>
                                          </p:val>
                                        </p:tav>
                                      </p:tavLst>
                                    </p:anim>
                                    <p:set>
                                      <p:cBhvr>
                                        <p:cTn id="15" dur="500" fill="freeze"/>
                                        <p:tgtEl>
                                          <p:spTgt spid="6"/>
                                        </p:tgtEl>
                                        <p:attrNameLst>
                                          <p:attrName/>
                                        </p:attrNameLst>
                                      </p:cBhvr>
                                      <p:to>
                                        <p:boolVal val="0"/>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p:nvPr/>
        </p:nvPicPr>
        <p:blipFill>
          <a:blip r:embed="rId2"/>
          <a:stretch>
            <a:fillRect/>
          </a:stretch>
        </p:blipFill>
        <p:spPr>
          <a:xfrm>
            <a:off x="228600" y="2590920"/>
            <a:ext cx="5790960" cy="3959280"/>
          </a:xfrm>
          <a:prstGeom prst="rect">
            <a:avLst/>
          </a:prstGeom>
        </p:spPr>
      </p:pic>
      <p:pic>
        <p:nvPicPr>
          <p:cNvPr id="5" name="Picture 2"/>
          <p:cNvPicPr/>
          <p:nvPr/>
        </p:nvPicPr>
        <p:blipFill>
          <a:blip r:embed="rId3"/>
          <a:stretch>
            <a:fillRect/>
          </a:stretch>
        </p:blipFill>
        <p:spPr>
          <a:xfrm>
            <a:off x="2666880" y="304920"/>
            <a:ext cx="6019560" cy="2666520"/>
          </a:xfrm>
          <a:prstGeom prst="rect">
            <a:avLst/>
          </a:prstGeom>
        </p:spPr>
      </p:pic>
      <p:sp>
        <p:nvSpPr>
          <p:cNvPr id="6" name="CustomShape 3"/>
          <p:cNvSpPr/>
          <p:nvPr/>
        </p:nvSpPr>
        <p:spPr>
          <a:xfrm>
            <a:off x="3124080" y="550800"/>
            <a:ext cx="5181720" cy="2040120"/>
          </a:xfrm>
          <a:prstGeom prst="rect">
            <a:avLst/>
          </a:prstGeom>
        </p:spPr>
        <p:txBody>
          <a:bodyPr lIns="90000" tIns="45000" rIns="90000" bIns="45000"/>
          <a:lstStyle/>
          <a:p>
            <a:r>
              <a:rPr lang="en-US" sz="3200" dirty="0" smtClean="0">
                <a:solidFill>
                  <a:srgbClr val="000000"/>
                </a:solidFill>
              </a:rPr>
              <a:t>Rua qhov txhua tug </a:t>
            </a:r>
            <a:r>
              <a:rPr lang="en-US" sz="3200" dirty="0" smtClean="0">
                <a:solidFill>
                  <a:srgbClr val="000000"/>
                </a:solidFill>
              </a:rPr>
              <a:t>puav leej </a:t>
            </a:r>
            <a:r>
              <a:rPr lang="en-US" sz="3200" dirty="0" smtClean="0">
                <a:solidFill>
                  <a:srgbClr val="000000"/>
                </a:solidFill>
              </a:rPr>
              <a:t>ua txhum hab tu ncua Vaajtswv tug </a:t>
            </a:r>
            <a:r>
              <a:rPr lang="en-US" sz="3200" dirty="0" err="1" smtClean="0">
                <a:solidFill>
                  <a:srgbClr val="000000"/>
                </a:solidFill>
              </a:rPr>
              <a:t>tshwjchim</a:t>
            </a:r>
            <a:r>
              <a:rPr lang="en-US" sz="3200" dirty="0" smtClean="0">
                <a:solidFill>
                  <a:srgbClr val="000000"/>
                </a:solidFill>
              </a:rPr>
              <a:t> lawm Loos  </a:t>
            </a:r>
            <a:r>
              <a:rPr lang="en-US" sz="3200" dirty="0">
                <a:solidFill>
                  <a:srgbClr val="000000"/>
                </a:solidFill>
              </a:rPr>
              <a:t>3:23</a:t>
            </a:r>
            <a:endParaRPr dirty="0"/>
          </a:p>
        </p:txBody>
      </p:sp>
      <p:sp>
        <p:nvSpPr>
          <p:cNvPr id="7" name="CustomShape 1"/>
          <p:cNvSpPr/>
          <p:nvPr/>
        </p:nvSpPr>
        <p:spPr>
          <a:xfrm>
            <a:off x="228600" y="312037"/>
            <a:ext cx="2819160" cy="1460880"/>
          </a:xfrm>
          <a:prstGeom prst="rect">
            <a:avLst/>
          </a:prstGeom>
        </p:spPr>
        <p:txBody>
          <a:bodyPr lIns="90000" tIns="45000" rIns="90000" bIns="45000"/>
          <a:lstStyle/>
          <a:p>
            <a:r>
              <a:rPr lang="en-US" sz="3200" dirty="0" smtClean="0">
                <a:solidFill>
                  <a:srgbClr val="FFFFFF"/>
                </a:solidFill>
                <a:latin typeface="Calibri"/>
              </a:rPr>
              <a:t>Vaajtswv txujlug qha tas peb txhua tug ua txhum</a:t>
            </a:r>
            <a:endParaRPr sz="3200" dirty="0"/>
          </a:p>
        </p:txBody>
      </p:sp>
      <p:sp>
        <p:nvSpPr>
          <p:cNvPr id="8" name="CustomShape 2"/>
          <p:cNvSpPr/>
          <p:nvPr/>
        </p:nvSpPr>
        <p:spPr>
          <a:xfrm>
            <a:off x="6095880" y="3276600"/>
            <a:ext cx="3048120" cy="2831400"/>
          </a:xfrm>
          <a:prstGeom prst="rect">
            <a:avLst/>
          </a:prstGeom>
          <a:solidFill>
            <a:srgbClr val="000000"/>
          </a:solidFill>
        </p:spPr>
        <p:txBody>
          <a:bodyPr lIns="90000" tIns="45000" rIns="90000" bIns="45000"/>
          <a:lstStyle/>
          <a:p>
            <a:r>
              <a:rPr lang="en-US" sz="2800" dirty="0" smtClean="0">
                <a:solidFill>
                  <a:schemeClr val="bg1"/>
                </a:solidFill>
              </a:rPr>
              <a:t>Peb txujkev  ntshaw hab xaav ua txhum ua rua peb ua tsi tau hum Vaajtswv sab nyam, vim Vaajtswv ntxub txujkev txhum.</a:t>
            </a:r>
          </a:p>
          <a:p>
            <a:endParaRPr dirty="0">
              <a:solidFill>
                <a:schemeClr val="bg1"/>
              </a:solidFill>
            </a:endParaRPr>
          </a:p>
        </p:txBody>
      </p:sp>
    </p:spTree>
    <p:extLst>
      <p:ext uri="{BB962C8B-B14F-4D97-AF65-F5344CB8AC3E}">
        <p14:creationId xmlns:p14="http://schemas.microsoft.com/office/powerpoint/2010/main" val="3478859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3"/>
          <p:cNvSpPr/>
          <p:nvPr/>
        </p:nvSpPr>
        <p:spPr>
          <a:xfrm>
            <a:off x="152400" y="228600"/>
            <a:ext cx="2819400" cy="1065240"/>
          </a:xfrm>
          <a:prstGeom prst="rect">
            <a:avLst/>
          </a:prstGeom>
        </p:spPr>
        <p:txBody>
          <a:bodyPr lIns="90000" tIns="45000" rIns="90000" bIns="45000"/>
          <a:lstStyle/>
          <a:p>
            <a:r>
              <a:rPr lang="en-US" sz="3200" dirty="0" err="1" smtClean="0">
                <a:solidFill>
                  <a:srgbClr val="FFFFFF"/>
                </a:solidFill>
                <a:latin typeface="Calibri"/>
              </a:rPr>
              <a:t>Nujnqe</a:t>
            </a:r>
            <a:r>
              <a:rPr lang="en-US" sz="3200" dirty="0" smtClean="0">
                <a:solidFill>
                  <a:srgbClr val="FFFFFF"/>
                </a:solidFill>
                <a:latin typeface="Calibri"/>
              </a:rPr>
              <a:t> ntawm kev txhum yog dlaabtsi?</a:t>
            </a:r>
            <a:endParaRPr dirty="0"/>
          </a:p>
        </p:txBody>
      </p:sp>
      <p:sp>
        <p:nvSpPr>
          <p:cNvPr id="8" name="CustomShape 1"/>
          <p:cNvSpPr/>
          <p:nvPr/>
        </p:nvSpPr>
        <p:spPr>
          <a:xfrm>
            <a:off x="304920" y="2590920"/>
            <a:ext cx="5866920" cy="3962160"/>
          </a:xfrm>
          <a:prstGeom prst="rect">
            <a:avLst/>
          </a:prstGeom>
          <a:blipFill>
            <a:blip r:embed="rId2"/>
          </a:blipFill>
          <a:ln w="25560">
            <a:solidFill>
              <a:srgbClr val="3A5F8B"/>
            </a:solidFill>
            <a:round/>
          </a:ln>
        </p:spPr>
      </p:sp>
      <p:pic>
        <p:nvPicPr>
          <p:cNvPr id="9" name="Picture 2"/>
          <p:cNvPicPr/>
          <p:nvPr/>
        </p:nvPicPr>
        <p:blipFill>
          <a:blip r:embed="rId3"/>
          <a:stretch>
            <a:fillRect/>
          </a:stretch>
        </p:blipFill>
        <p:spPr>
          <a:xfrm>
            <a:off x="2743200" y="228600"/>
            <a:ext cx="6019560" cy="2971440"/>
          </a:xfrm>
          <a:prstGeom prst="rect">
            <a:avLst/>
          </a:prstGeom>
        </p:spPr>
      </p:pic>
      <p:sp>
        <p:nvSpPr>
          <p:cNvPr id="10" name="CustomShape 4"/>
          <p:cNvSpPr/>
          <p:nvPr/>
        </p:nvSpPr>
        <p:spPr>
          <a:xfrm>
            <a:off x="3352800" y="694260"/>
            <a:ext cx="4781520" cy="2040120"/>
          </a:xfrm>
          <a:prstGeom prst="rect">
            <a:avLst/>
          </a:prstGeom>
        </p:spPr>
        <p:txBody>
          <a:bodyPr lIns="90000" tIns="45000" rIns="90000" bIns="45000"/>
          <a:lstStyle/>
          <a:p>
            <a:r>
              <a:rPr lang="en-US" sz="3200" i="1" dirty="0" err="1" smtClean="0">
                <a:solidFill>
                  <a:srgbClr val="000000"/>
                </a:solidFill>
              </a:rPr>
              <a:t>Nujnqe</a:t>
            </a:r>
            <a:r>
              <a:rPr lang="en-US" sz="3200" i="1" dirty="0" smtClean="0">
                <a:solidFill>
                  <a:srgbClr val="000000"/>
                </a:solidFill>
              </a:rPr>
              <a:t> ntawm txujkev yog kev tuag.</a:t>
            </a:r>
            <a:endParaRPr dirty="0"/>
          </a:p>
          <a:p>
            <a:r>
              <a:rPr lang="en-US" sz="3200" dirty="0">
                <a:solidFill>
                  <a:srgbClr val="000000"/>
                </a:solidFill>
              </a:rPr>
              <a:t>                       </a:t>
            </a:r>
            <a:r>
              <a:rPr lang="en-US" sz="3200" dirty="0" smtClean="0">
                <a:solidFill>
                  <a:srgbClr val="000000"/>
                </a:solidFill>
              </a:rPr>
              <a:t>Loos </a:t>
            </a:r>
            <a:r>
              <a:rPr lang="en-US" sz="3200" dirty="0">
                <a:solidFill>
                  <a:srgbClr val="000000"/>
                </a:solidFill>
              </a:rPr>
              <a:t>6:23</a:t>
            </a:r>
            <a:endParaRPr dirty="0"/>
          </a:p>
        </p:txBody>
      </p:sp>
      <p:sp>
        <p:nvSpPr>
          <p:cNvPr id="11" name="CustomShape 2"/>
          <p:cNvSpPr/>
          <p:nvPr/>
        </p:nvSpPr>
        <p:spPr>
          <a:xfrm>
            <a:off x="6248400" y="4261338"/>
            <a:ext cx="2667000" cy="1834662"/>
          </a:xfrm>
          <a:prstGeom prst="rect">
            <a:avLst/>
          </a:prstGeom>
          <a:solidFill>
            <a:srgbClr val="000000"/>
          </a:solidFill>
        </p:spPr>
        <p:txBody>
          <a:bodyPr lIns="90000" tIns="45000" rIns="90000" bIns="45000"/>
          <a:lstStyle/>
          <a:p>
            <a:r>
              <a:rPr lang="en-US" sz="3200" dirty="0" smtClean="0">
                <a:solidFill>
                  <a:srgbClr val="FFFFFF"/>
                </a:solidFill>
                <a:latin typeface="Calibri"/>
              </a:rPr>
              <a:t>Peb yuav tsiv tsi dlim txuj kev rau txim nuav.</a:t>
            </a:r>
            <a:endParaRPr dirty="0"/>
          </a:p>
        </p:txBody>
      </p:sp>
    </p:spTree>
    <p:extLst>
      <p:ext uri="{BB962C8B-B14F-4D97-AF65-F5344CB8AC3E}">
        <p14:creationId xmlns:p14="http://schemas.microsoft.com/office/powerpoint/2010/main" val="1224386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p:nvPr/>
        </p:nvPicPr>
        <p:blipFill>
          <a:blip r:embed="rId2"/>
          <a:stretch>
            <a:fillRect/>
          </a:stretch>
        </p:blipFill>
        <p:spPr>
          <a:xfrm>
            <a:off x="3886200" y="17584"/>
            <a:ext cx="5260731" cy="6840415"/>
          </a:xfrm>
          <a:prstGeom prst="rect">
            <a:avLst/>
          </a:prstGeom>
        </p:spPr>
      </p:pic>
      <p:pic>
        <p:nvPicPr>
          <p:cNvPr id="5" name="Picture 7"/>
          <p:cNvPicPr/>
          <p:nvPr/>
        </p:nvPicPr>
        <p:blipFill>
          <a:blip r:embed="rId3"/>
          <a:stretch>
            <a:fillRect/>
          </a:stretch>
        </p:blipFill>
        <p:spPr>
          <a:xfrm>
            <a:off x="3886200" y="609600"/>
            <a:ext cx="5257800" cy="5181120"/>
          </a:xfrm>
          <a:prstGeom prst="rect">
            <a:avLst/>
          </a:prstGeom>
        </p:spPr>
      </p:pic>
      <p:pic>
        <p:nvPicPr>
          <p:cNvPr id="6" name="Picture 8"/>
          <p:cNvPicPr/>
          <p:nvPr/>
        </p:nvPicPr>
        <p:blipFill>
          <a:blip r:embed="rId4"/>
          <a:stretch>
            <a:fillRect/>
          </a:stretch>
        </p:blipFill>
        <p:spPr>
          <a:xfrm>
            <a:off x="3886200" y="609600"/>
            <a:ext cx="5257800" cy="5507280"/>
          </a:xfrm>
          <a:prstGeom prst="rect">
            <a:avLst/>
          </a:prstGeom>
        </p:spPr>
      </p:pic>
      <p:sp>
        <p:nvSpPr>
          <p:cNvPr id="7" name="CustomShape 1"/>
          <p:cNvSpPr/>
          <p:nvPr/>
        </p:nvSpPr>
        <p:spPr>
          <a:xfrm>
            <a:off x="380880" y="304920"/>
            <a:ext cx="3276360" cy="1066680"/>
          </a:xfrm>
          <a:prstGeom prst="rect">
            <a:avLst/>
          </a:prstGeom>
        </p:spPr>
        <p:txBody>
          <a:bodyPr lIns="90000" tIns="45000" rIns="90000" bIns="45000"/>
          <a:lstStyle/>
          <a:p>
            <a:r>
              <a:rPr lang="en-US" sz="2400" dirty="0" smtClean="0">
                <a:solidFill>
                  <a:srgbClr val="FFFFFF"/>
                </a:solidFill>
                <a:latin typeface="Calibri"/>
              </a:rPr>
              <a:t>Yog peb txav ib lub paaj hab muab rau dlej ca?</a:t>
            </a:r>
            <a:endParaRPr dirty="0"/>
          </a:p>
        </p:txBody>
      </p:sp>
      <p:sp>
        <p:nvSpPr>
          <p:cNvPr id="8" name="CustomShape 2"/>
          <p:cNvSpPr/>
          <p:nvPr/>
        </p:nvSpPr>
        <p:spPr>
          <a:xfrm>
            <a:off x="348642" y="1163935"/>
            <a:ext cx="3276360" cy="456120"/>
          </a:xfrm>
          <a:prstGeom prst="rect">
            <a:avLst/>
          </a:prstGeom>
        </p:spPr>
        <p:txBody>
          <a:bodyPr lIns="90000" tIns="45000" rIns="90000" bIns="45000"/>
          <a:lstStyle/>
          <a:p>
            <a:r>
              <a:rPr lang="en-US" sz="2400" dirty="0" smtClean="0">
                <a:solidFill>
                  <a:srgbClr val="FFFFFF"/>
                </a:solidFill>
                <a:latin typeface="Calibri"/>
              </a:rPr>
              <a:t>Nwg yuav </a:t>
            </a:r>
            <a:r>
              <a:rPr lang="en-US" sz="2400" dirty="0" err="1" smtClean="0">
                <a:solidFill>
                  <a:srgbClr val="FFFFFF"/>
                </a:solidFill>
                <a:latin typeface="Calibri"/>
              </a:rPr>
              <a:t>caj</a:t>
            </a:r>
            <a:r>
              <a:rPr lang="en-US" sz="2400" dirty="0" smtClean="0">
                <a:solidFill>
                  <a:srgbClr val="FFFFFF"/>
                </a:solidFill>
                <a:latin typeface="Calibri"/>
              </a:rPr>
              <a:t> los nwg yuav tuag?</a:t>
            </a:r>
            <a:endParaRPr dirty="0"/>
          </a:p>
        </p:txBody>
      </p:sp>
      <p:sp>
        <p:nvSpPr>
          <p:cNvPr id="9" name="CustomShape 3"/>
          <p:cNvSpPr/>
          <p:nvPr/>
        </p:nvSpPr>
        <p:spPr>
          <a:xfrm>
            <a:off x="348642" y="2286000"/>
            <a:ext cx="3276360" cy="4113720"/>
          </a:xfrm>
          <a:prstGeom prst="rect">
            <a:avLst/>
          </a:prstGeom>
        </p:spPr>
        <p:txBody>
          <a:bodyPr lIns="90000" tIns="45000" rIns="90000" bIns="45000"/>
          <a:lstStyle/>
          <a:p>
            <a:r>
              <a:rPr lang="en-US" sz="2400" dirty="0" smtClean="0">
                <a:solidFill>
                  <a:srgbClr val="FFFFFF"/>
                </a:solidFill>
                <a:latin typeface="Calibri"/>
              </a:rPr>
              <a:t>Yog peb tseg nwg ca ntev zog tes yuav zoo le nuav?</a:t>
            </a:r>
            <a:endParaRPr dirty="0"/>
          </a:p>
          <a:p>
            <a:endParaRPr dirty="0"/>
          </a:p>
          <a:p>
            <a:r>
              <a:rPr lang="en-US" sz="2400" dirty="0" smtClean="0">
                <a:solidFill>
                  <a:srgbClr val="FFFFFF"/>
                </a:solidFill>
                <a:latin typeface="Calibri"/>
              </a:rPr>
              <a:t>Yog txav ib lub paaj tawm ntawm tsob paaj lawm tes tuag xwb.</a:t>
            </a:r>
            <a:endParaRPr dirty="0"/>
          </a:p>
          <a:p>
            <a:endParaRPr dirty="0"/>
          </a:p>
          <a:p>
            <a:r>
              <a:rPr lang="en-US" sz="2400" dirty="0" smtClean="0">
                <a:solidFill>
                  <a:srgbClr val="FFFFFF"/>
                </a:solidFill>
                <a:latin typeface="Calibri"/>
              </a:rPr>
              <a:t>Peb zoo le lub paaj nuav vim kev txhum muab peb txav tawm ntawm Vaajtswv lawm.</a:t>
            </a:r>
            <a:endParaRPr dirty="0"/>
          </a:p>
        </p:txBody>
      </p:sp>
    </p:spTree>
    <p:extLst>
      <p:ext uri="{BB962C8B-B14F-4D97-AF65-F5344CB8AC3E}">
        <p14:creationId xmlns:p14="http://schemas.microsoft.com/office/powerpoint/2010/main" val="38741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fill="hold" nodeType="afterEffect">
                                  <p:stCondLst>
                                    <p:cond delay="1500"/>
                                  </p:stCondLst>
                                  <p:childTnLst>
                                    <p:set>
                                      <p:cBhvr>
                                        <p:cTn id="6" dur="1" fill="hold">
                                          <p:stCondLst>
                                            <p:cond delay="0"/>
                                          </p:stCondLst>
                                        </p:cTn>
                                        <p:tgtEl>
                                          <p:spTgt spid="5"/>
                                        </p:tgtEl>
                                        <p:attrNameLst>
                                          <p:attrName>style.visibility</p:attrName>
                                        </p:attrNameLst>
                                      </p:cBhvr>
                                      <p:to>
                                        <p:strVal val="visible"/>
                                      </p:to>
                                    </p:set>
                                    <p:anim calcmode="lin" valueType="num">
                                      <p:cBhvr additive="repl">
                                        <p:cTn id="7" dur="1000" fill="hold"/>
                                        <p:tgtEl>
                                          <p:spTgt spid="5"/>
                                        </p:tgtEl>
                                        <p:attrNameLst>
                                          <p:attrName/>
                                        </p:attrNameLst>
                                      </p:cBhvr>
                                      <p:tavLst>
                                        <p:tav tm="0">
                                          <p:val>
                                            <p:boolVal val="0"/>
                                          </p:val>
                                        </p:tav>
                                        <p:tav tm="100000">
                                          <p:val>
                                            <p:strVal val="#ppt_w"/>
                                          </p:val>
                                        </p:tav>
                                      </p:tavLst>
                                    </p:anim>
                                    <p:anim calcmode="lin" valueType="num">
                                      <p:cBhvr additive="repl">
                                        <p:cTn id="8" dur="1000" fill="hold"/>
                                        <p:tgtEl>
                                          <p:spTgt spid="5"/>
                                        </p:tgtEl>
                                        <p:attrNameLst>
                                          <p:attrName/>
                                        </p:attrNameLst>
                                      </p:cBhvr>
                                      <p:tavLst>
                                        <p:tav tm="0">
                                          <p:val>
                                            <p:boolVal val="0"/>
                                          </p:val>
                                        </p:tav>
                                        <p:tav tm="100000">
                                          <p:val>
                                            <p:strVal val="#ppt_h"/>
                                          </p:val>
                                        </p:tav>
                                      </p:tavLst>
                                    </p:anim>
                                    <p:animEffect transition="in" filter="fade">
                                      <p:cBhvr additive="repl">
                                        <p:cTn id="9" dur="1000" fill="freeze"/>
                                        <p:tgtEl>
                                          <p:spTgt spid="5"/>
                                        </p:tgtEl>
                                      </p:cBhvr>
                                    </p:animEffect>
                                  </p:childTnLst>
                                </p:cTn>
                              </p:par>
                            </p:childTnLst>
                          </p:cTn>
                        </p:par>
                        <p:par>
                          <p:cTn id="10" fill="hold">
                            <p:stCondLst>
                              <p:cond delay="2500"/>
                            </p:stCondLst>
                            <p:childTnLst>
                              <p:par>
                                <p:cTn id="11" presetID="10" presetClass="entr" fill="hold" nodeType="afterEffect">
                                  <p:stCondLst>
                                    <p:cond delay="1500"/>
                                  </p:stCondLst>
                                  <p:childTnLst>
                                    <p:set>
                                      <p:cBhvr>
                                        <p:cTn id="12" dur="1" fill="hold">
                                          <p:stCondLst>
                                            <p:cond delay="0"/>
                                          </p:stCondLst>
                                        </p:cTn>
                                        <p:tgtEl>
                                          <p:spTgt spid="6"/>
                                        </p:tgtEl>
                                        <p:attrNameLst>
                                          <p:attrName>style.visibility</p:attrName>
                                        </p:attrNameLst>
                                      </p:cBhvr>
                                      <p:to>
                                        <p:strVal val="visible"/>
                                      </p:to>
                                    </p:set>
                                    <p:animEffect transition="in" filter="fade">
                                      <p:cBhvr additive="repl">
                                        <p:cTn id="13" dur="2000" fill="freeze"/>
                                        <p:tgtEl>
                                          <p:spTgt spid="6"/>
                                        </p:tgtEl>
                                      </p:cBhvr>
                                    </p:animEffect>
                                  </p:childTnLst>
                                </p:cTn>
                              </p:par>
                            </p:childTnLst>
                          </p:cTn>
                        </p:par>
                        <p:par>
                          <p:cTn id="14" fill="hold">
                            <p:stCondLst>
                              <p:cond delay="6000"/>
                            </p:stCondLst>
                            <p:childTnLst>
                              <p:par>
                                <p:cTn id="15" presetID="12" presetClass="entr" presetSubtype="1" fill="hold"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slide(fromTop)">
                                      <p:cBhvr additive="repl">
                                        <p:cTn id="17" dur="500" fill="freeze"/>
                                        <p:tgtEl>
                                          <p:spTgt spid="7"/>
                                        </p:tgtEl>
                                      </p:cBhvr>
                                    </p:animEffect>
                                  </p:childTnLst>
                                </p:cTn>
                              </p:par>
                            </p:childTnLst>
                          </p:cTn>
                        </p:par>
                        <p:par>
                          <p:cTn id="18" fill="hold">
                            <p:stCondLst>
                              <p:cond delay="7000"/>
                            </p:stCondLst>
                            <p:childTnLst>
                              <p:par>
                                <p:cTn id="19" presetID="12" presetClass="entr" presetSubtype="1" fill="hold" nodeType="afterEffect">
                                  <p:stCondLst>
                                    <p:cond delay="2000"/>
                                  </p:stCondLst>
                                  <p:childTnLst>
                                    <p:set>
                                      <p:cBhvr>
                                        <p:cTn id="20" dur="1" fill="hold">
                                          <p:stCondLst>
                                            <p:cond delay="0"/>
                                          </p:stCondLst>
                                        </p:cTn>
                                        <p:tgtEl>
                                          <p:spTgt spid="8"/>
                                        </p:tgtEl>
                                        <p:attrNameLst>
                                          <p:attrName>style.visibility</p:attrName>
                                        </p:attrNameLst>
                                      </p:cBhvr>
                                      <p:to>
                                        <p:strVal val="visible"/>
                                      </p:to>
                                    </p:set>
                                    <p:animEffect transition="in" filter="slide(fromTop)">
                                      <p:cBhvr additive="repl">
                                        <p:cTn id="21" dur="500" fill="freeze"/>
                                        <p:tgtEl>
                                          <p:spTgt spid="8"/>
                                        </p:tgtEl>
                                      </p:cBhvr>
                                    </p:animEffect>
                                  </p:childTnLst>
                                </p:cTn>
                              </p:par>
                            </p:childTnLst>
                          </p:cTn>
                        </p:par>
                        <p:par>
                          <p:cTn id="22" fill="hold">
                            <p:stCondLst>
                              <p:cond delay="9500"/>
                            </p:stCondLst>
                            <p:childTnLst>
                              <p:par>
                                <p:cTn id="23" presetID="12" presetClass="entr" presetSubtype="1" fill="hold" nodeType="afterEffect">
                                  <p:stCondLst>
                                    <p:cond delay="2000"/>
                                  </p:stCondLst>
                                  <p:childTnLst>
                                    <p:set>
                                      <p:cBhvr>
                                        <p:cTn id="24" dur="1" fill="hold">
                                          <p:stCondLst>
                                            <p:cond delay="0"/>
                                          </p:stCondLst>
                                        </p:cTn>
                                        <p:tgtEl>
                                          <p:spTgt spid="9">
                                            <p:txEl>
                                              <p:charRg st="0" end="185"/>
                                            </p:txEl>
                                          </p:spTgt>
                                        </p:tgtEl>
                                        <p:attrNameLst>
                                          <p:attrName>style.visibility</p:attrName>
                                        </p:attrNameLst>
                                      </p:cBhvr>
                                      <p:to>
                                        <p:strVal val="visible"/>
                                      </p:to>
                                    </p:set>
                                    <p:animEffect transition="in" filter="slide(fromTop)">
                                      <p:cBhvr additive="repl">
                                        <p:cTn id="25" dur="500" fill="freeze"/>
                                        <p:tgtEl>
                                          <p:spTgt spid="9">
                                            <p:txEl>
                                              <p:charRg st="0" end="185"/>
                                            </p:txEl>
                                          </p:spTgt>
                                        </p:tgtEl>
                                      </p:cBhvr>
                                    </p:animEffect>
                                  </p:childTnLst>
                                </p:cTn>
                              </p:par>
                            </p:childTnLst>
                          </p:cTn>
                        </p:par>
                        <p:par>
                          <p:cTn id="26" fill="hold">
                            <p:stCondLst>
                              <p:cond delay="12000"/>
                            </p:stCondLst>
                            <p:childTnLst>
                              <p:par>
                                <p:cTn id="27" presetID="12" presetClass="entr" presetSubtype="1" fill="hold" nodeType="afterEffect">
                                  <p:stCondLst>
                                    <p:cond delay="3000"/>
                                  </p:stCondLst>
                                  <p:childTnLst>
                                    <p:set>
                                      <p:cBhvr>
                                        <p:cTn id="28" dur="1" fill="hold">
                                          <p:stCondLst>
                                            <p:cond delay="0"/>
                                          </p:stCondLst>
                                        </p:cTn>
                                        <p:tgtEl>
                                          <p:spTgt spid="9">
                                            <p:txEl>
                                              <p:charRg st="185" end="185"/>
                                            </p:txEl>
                                          </p:spTgt>
                                        </p:tgtEl>
                                        <p:attrNameLst>
                                          <p:attrName>style.visibility</p:attrName>
                                        </p:attrNameLst>
                                      </p:cBhvr>
                                      <p:to>
                                        <p:strVal val="visible"/>
                                      </p:to>
                                    </p:set>
                                    <p:animEffect transition="in" filter="slide(fromTop)">
                                      <p:cBhvr additive="repl">
                                        <p:cTn id="29" dur="500" fill="freeze"/>
                                        <p:tgtEl>
                                          <p:spTgt spid="9">
                                            <p:txEl>
                                              <p:charRg st="185" end="185"/>
                                            </p:txEl>
                                          </p:spTgt>
                                        </p:tgtEl>
                                      </p:cBhvr>
                                    </p:animEffect>
                                  </p:childTnLst>
                                </p:cTn>
                              </p:par>
                            </p:childTnLst>
                          </p:cTn>
                        </p:par>
                        <p:par>
                          <p:cTn id="30" fill="hold">
                            <p:stCondLst>
                              <p:cond delay="15500"/>
                            </p:stCondLst>
                            <p:childTnLst>
                              <p:par>
                                <p:cTn id="31" presetID="12" presetClass="entr" presetSubtype="1" fill="hold" nodeType="afterEffect">
                                  <p:stCondLst>
                                    <p:cond delay="3000"/>
                                  </p:stCondLst>
                                  <p:childTnLst>
                                    <p:set>
                                      <p:cBhvr>
                                        <p:cTn id="32" dur="1" fill="hold">
                                          <p:stCondLst>
                                            <p:cond delay="0"/>
                                          </p:stCondLst>
                                        </p:cTn>
                                        <p:tgtEl>
                                          <p:spTgt spid="9">
                                            <p:txEl>
                                              <p:charRg st="185" end="185"/>
                                            </p:txEl>
                                          </p:spTgt>
                                        </p:tgtEl>
                                        <p:attrNameLst>
                                          <p:attrName>style.visibility</p:attrName>
                                        </p:attrNameLst>
                                      </p:cBhvr>
                                      <p:to>
                                        <p:strVal val="visible"/>
                                      </p:to>
                                    </p:set>
                                    <p:animEffect transition="in" filter="slide(fromTop)">
                                      <p:cBhvr additive="repl">
                                        <p:cTn id="33" dur="500" fill="freeze"/>
                                        <p:tgtEl>
                                          <p:spTgt spid="9">
                                            <p:txEl>
                                              <p:charRg st="185" end="18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304800" y="1524000"/>
            <a:ext cx="7772400" cy="1065240"/>
          </a:xfrm>
          <a:prstGeom prst="rect">
            <a:avLst/>
          </a:prstGeom>
        </p:spPr>
        <p:txBody>
          <a:bodyPr lIns="90000" tIns="45000" rIns="90000" bIns="45000"/>
          <a:lstStyle/>
          <a:p>
            <a:r>
              <a:rPr lang="en-US" sz="3200" dirty="0" smtClean="0">
                <a:solidFill>
                  <a:srgbClr val="FFFFFF"/>
                </a:solidFill>
                <a:latin typeface="Calibri"/>
              </a:rPr>
              <a:t>Puas yuav muaj kev casab rua tuabneeg?</a:t>
            </a:r>
          </a:p>
          <a:p>
            <a:r>
              <a:rPr lang="en-US" sz="3200" dirty="0" smtClean="0">
                <a:solidFill>
                  <a:srgbClr val="FFFFFF"/>
                </a:solidFill>
                <a:latin typeface="Calibri"/>
              </a:rPr>
              <a:t>Peb yuav ua le caag txhaj dlim tau?</a:t>
            </a:r>
            <a:endParaRPr dirty="0"/>
          </a:p>
        </p:txBody>
      </p:sp>
      <p:sp>
        <p:nvSpPr>
          <p:cNvPr id="3" name="CustomShape 2"/>
          <p:cNvSpPr/>
          <p:nvPr/>
        </p:nvSpPr>
        <p:spPr>
          <a:xfrm>
            <a:off x="3276720" y="4267080"/>
            <a:ext cx="5486040" cy="1065240"/>
          </a:xfrm>
          <a:prstGeom prst="rect">
            <a:avLst/>
          </a:prstGeom>
          <a:solidFill>
            <a:srgbClr val="000000"/>
          </a:solidFill>
        </p:spPr>
        <p:txBody>
          <a:bodyPr lIns="90000" tIns="45000" rIns="90000" bIns="45000"/>
          <a:lstStyle/>
          <a:p>
            <a:r>
              <a:rPr lang="en-US" sz="3200" dirty="0" smtClean="0">
                <a:solidFill>
                  <a:srgbClr val="FFFFFF"/>
                </a:solidFill>
                <a:latin typeface="Calibri"/>
              </a:rPr>
              <a:t>Txawm peb tsim nyog tuag los Vaajtswv tso </a:t>
            </a:r>
            <a:r>
              <a:rPr lang="en-US" sz="3200" dirty="0" smtClean="0">
                <a:solidFill>
                  <a:srgbClr val="FFFFFF"/>
                </a:solidFill>
                <a:latin typeface="Calibri"/>
              </a:rPr>
              <a:t>peb </a:t>
            </a:r>
            <a:r>
              <a:rPr lang="en-US" sz="3200" dirty="0" smtClean="0">
                <a:solidFill>
                  <a:srgbClr val="FFFFFF"/>
                </a:solidFill>
                <a:latin typeface="Calibri"/>
              </a:rPr>
              <a:t>dlim!</a:t>
            </a:r>
            <a:endParaRPr dirty="0"/>
          </a:p>
        </p:txBody>
      </p:sp>
    </p:spTree>
    <p:extLst>
      <p:ext uri="{BB962C8B-B14F-4D97-AF65-F5344CB8AC3E}">
        <p14:creationId xmlns:p14="http://schemas.microsoft.com/office/powerpoint/2010/main" val="140021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additive="repl">
                                        <p:cTn id="7" dur="2000" fill="freeze"/>
                                        <p:tgtEl>
                                          <p:spTgt spid="2"/>
                                        </p:tgtEl>
                                      </p:cBhvr>
                                    </p:animEffect>
                                  </p:childTnLst>
                                </p:cTn>
                              </p:par>
                            </p:childTnLst>
                          </p:cTn>
                        </p:par>
                        <p:par>
                          <p:cTn id="8" fill="hold">
                            <p:stCondLst>
                              <p:cond delay="2000"/>
                            </p:stCondLst>
                            <p:childTnLst>
                              <p:par>
                                <p:cTn id="9" presetID="10" presetClass="entr"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additive="repl">
                                        <p:cTn id="11" dur="2000" fill="freez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2"/>
          <p:cNvSpPr/>
          <p:nvPr/>
        </p:nvSpPr>
        <p:spPr>
          <a:xfrm>
            <a:off x="6019800" y="304800"/>
            <a:ext cx="2940064" cy="6186240"/>
          </a:xfrm>
          <a:prstGeom prst="rect">
            <a:avLst/>
          </a:prstGeom>
          <a:solidFill>
            <a:srgbClr val="000000"/>
          </a:solidFill>
        </p:spPr>
        <p:txBody>
          <a:bodyPr lIns="90000" tIns="45000" rIns="90000" bIns="45000"/>
          <a:lstStyle/>
          <a:p>
            <a:r>
              <a:rPr lang="en-US" sz="40000" dirty="0">
                <a:solidFill>
                  <a:srgbClr val="FFFFFF"/>
                </a:solidFill>
                <a:latin typeface="Calibri"/>
              </a:rPr>
              <a:t>3</a:t>
            </a:r>
            <a:endParaRPr dirty="0"/>
          </a:p>
        </p:txBody>
      </p:sp>
      <p:sp>
        <p:nvSpPr>
          <p:cNvPr id="3" name="CustomShape 3"/>
          <p:cNvSpPr/>
          <p:nvPr/>
        </p:nvSpPr>
        <p:spPr>
          <a:xfrm>
            <a:off x="6019800" y="8965"/>
            <a:ext cx="2971800" cy="1796760"/>
          </a:xfrm>
          <a:prstGeom prst="rect">
            <a:avLst/>
          </a:prstGeom>
        </p:spPr>
        <p:txBody>
          <a:bodyPr lIns="90000" tIns="45000" rIns="90000" bIns="45000"/>
          <a:lstStyle/>
          <a:p>
            <a:r>
              <a:rPr lang="en-US" sz="2800" dirty="0" smtClean="0">
                <a:solidFill>
                  <a:srgbClr val="FFFFFF"/>
                </a:solidFill>
                <a:latin typeface="Calibri"/>
              </a:rPr>
              <a:t>Yexus yog tug yuav cawm tau tuabneeg nplajteb xwb!</a:t>
            </a:r>
            <a:endParaRPr dirty="0"/>
          </a:p>
        </p:txBody>
      </p:sp>
      <p:sp>
        <p:nvSpPr>
          <p:cNvPr id="4" name="CustomShape 4"/>
          <p:cNvSpPr/>
          <p:nvPr/>
        </p:nvSpPr>
        <p:spPr>
          <a:xfrm>
            <a:off x="5959835" y="5257800"/>
            <a:ext cx="2971440" cy="1370160"/>
          </a:xfrm>
          <a:prstGeom prst="rect">
            <a:avLst/>
          </a:prstGeom>
          <a:solidFill>
            <a:srgbClr val="000000"/>
          </a:solidFill>
        </p:spPr>
        <p:txBody>
          <a:bodyPr lIns="90000" tIns="45000" rIns="90000" bIns="45000"/>
          <a:lstStyle/>
          <a:p>
            <a:r>
              <a:rPr lang="en-US" sz="2800" dirty="0" smtClean="0">
                <a:solidFill>
                  <a:schemeClr val="bg1"/>
                </a:solidFill>
              </a:rPr>
              <a:t>Nwg has tas kuv yog txujkev—yog tuab txujkev xwb!</a:t>
            </a:r>
            <a:endParaRPr sz="2800" dirty="0">
              <a:solidFill>
                <a:schemeClr val="bg1"/>
              </a:solidFill>
            </a:endParaRPr>
          </a:p>
        </p:txBody>
      </p:sp>
      <p:pic>
        <p:nvPicPr>
          <p:cNvPr id="5" name="Picture 10"/>
          <p:cNvPicPr/>
          <p:nvPr/>
        </p:nvPicPr>
        <p:blipFill>
          <a:blip r:embed="rId2"/>
          <a:stretch>
            <a:fillRect/>
          </a:stretch>
        </p:blipFill>
        <p:spPr>
          <a:xfrm>
            <a:off x="642551" y="300318"/>
            <a:ext cx="5359320" cy="4743000"/>
          </a:xfrm>
          <a:prstGeom prst="rect">
            <a:avLst/>
          </a:prstGeom>
        </p:spPr>
      </p:pic>
      <p:pic>
        <p:nvPicPr>
          <p:cNvPr id="6" name="Picture 2"/>
          <p:cNvPicPr/>
          <p:nvPr/>
        </p:nvPicPr>
        <p:blipFill>
          <a:blip r:embed="rId3"/>
          <a:stretch>
            <a:fillRect/>
          </a:stretch>
        </p:blipFill>
        <p:spPr>
          <a:xfrm>
            <a:off x="0" y="3259151"/>
            <a:ext cx="5959835" cy="3580920"/>
          </a:xfrm>
          <a:prstGeom prst="rect">
            <a:avLst/>
          </a:prstGeom>
        </p:spPr>
      </p:pic>
      <p:sp>
        <p:nvSpPr>
          <p:cNvPr id="7" name="CustomShape 5"/>
          <p:cNvSpPr/>
          <p:nvPr/>
        </p:nvSpPr>
        <p:spPr>
          <a:xfrm>
            <a:off x="440732" y="3593358"/>
            <a:ext cx="5106960" cy="2345040"/>
          </a:xfrm>
          <a:prstGeom prst="rect">
            <a:avLst/>
          </a:prstGeom>
        </p:spPr>
        <p:txBody>
          <a:bodyPr lIns="90000" tIns="45000" rIns="90000" bIns="45000"/>
          <a:lstStyle/>
          <a:p>
            <a:r>
              <a:rPr lang="en-US" sz="2800" dirty="0" smtClean="0">
                <a:solidFill>
                  <a:srgbClr val="000000"/>
                </a:solidFill>
              </a:rPr>
              <a:t>Yexus teb has tas, “Kuv yog txujkev, yog qhov tseeb, hab yog txujsa; tsi muaj leejtwg moog cuag tau Leejtxiv tsua yog moog ntawm kuv moog xwb txhaj tau.” Yauhaas </a:t>
            </a:r>
            <a:r>
              <a:rPr lang="en-US" sz="2800" dirty="0">
                <a:solidFill>
                  <a:srgbClr val="000000"/>
                </a:solidFill>
              </a:rPr>
              <a:t>14:6</a:t>
            </a:r>
            <a:endParaRPr dirty="0"/>
          </a:p>
        </p:txBody>
      </p:sp>
    </p:spTree>
    <p:extLst>
      <p:ext uri="{BB962C8B-B14F-4D97-AF65-F5344CB8AC3E}">
        <p14:creationId xmlns:p14="http://schemas.microsoft.com/office/powerpoint/2010/main" val="2248258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p:nvPr/>
        </p:nvPicPr>
        <p:blipFill>
          <a:blip r:embed="rId2"/>
          <a:stretch>
            <a:fillRect/>
          </a:stretch>
        </p:blipFill>
        <p:spPr>
          <a:xfrm>
            <a:off x="8965" y="-27360"/>
            <a:ext cx="7391160" cy="6885360"/>
          </a:xfrm>
          <a:prstGeom prst="rect">
            <a:avLst/>
          </a:prstGeom>
        </p:spPr>
      </p:pic>
      <p:pic>
        <p:nvPicPr>
          <p:cNvPr id="9" name="Picture 2"/>
          <p:cNvPicPr/>
          <p:nvPr/>
        </p:nvPicPr>
        <p:blipFill>
          <a:blip r:embed="rId3"/>
          <a:stretch>
            <a:fillRect/>
          </a:stretch>
        </p:blipFill>
        <p:spPr>
          <a:xfrm>
            <a:off x="3352800" y="-27360"/>
            <a:ext cx="5791199" cy="3608760"/>
          </a:xfrm>
          <a:prstGeom prst="rect">
            <a:avLst/>
          </a:prstGeom>
        </p:spPr>
      </p:pic>
      <p:pic>
        <p:nvPicPr>
          <p:cNvPr id="7" name="Picture 2"/>
          <p:cNvPicPr/>
          <p:nvPr/>
        </p:nvPicPr>
        <p:blipFill>
          <a:blip r:embed="rId3"/>
          <a:stretch>
            <a:fillRect/>
          </a:stretch>
        </p:blipFill>
        <p:spPr>
          <a:xfrm>
            <a:off x="2971800" y="3581400"/>
            <a:ext cx="6172201" cy="3276601"/>
          </a:xfrm>
          <a:prstGeom prst="rect">
            <a:avLst/>
          </a:prstGeom>
        </p:spPr>
      </p:pic>
      <p:sp>
        <p:nvSpPr>
          <p:cNvPr id="5" name="CustomShape 2"/>
          <p:cNvSpPr/>
          <p:nvPr/>
        </p:nvSpPr>
        <p:spPr>
          <a:xfrm>
            <a:off x="0" y="3048001"/>
            <a:ext cx="2895600" cy="3228959"/>
          </a:xfrm>
          <a:prstGeom prst="rect">
            <a:avLst/>
          </a:prstGeom>
        </p:spPr>
        <p:txBody>
          <a:bodyPr lIns="90000" tIns="45000" rIns="90000" bIns="45000"/>
          <a:lstStyle/>
          <a:p>
            <a:pPr algn="r"/>
            <a:r>
              <a:rPr lang="en-US" sz="2800" b="1" dirty="0" smtClean="0">
                <a:latin typeface="Calibri"/>
              </a:rPr>
              <a:t>Thaus Yexus tuag. Nwg sawv huv qhov tuag rov qaab lug</a:t>
            </a:r>
            <a:r>
              <a:rPr lang="en-US" sz="2800" b="1" dirty="0" smtClean="0">
                <a:latin typeface="Calibri"/>
              </a:rPr>
              <a:t>. Nuav qha tau has tas nwg yog Vaajtswv tug Tub tag.</a:t>
            </a:r>
            <a:endParaRPr dirty="0"/>
          </a:p>
        </p:txBody>
      </p:sp>
      <p:sp>
        <p:nvSpPr>
          <p:cNvPr id="6" name="CustomShape 1"/>
          <p:cNvSpPr/>
          <p:nvPr/>
        </p:nvSpPr>
        <p:spPr>
          <a:xfrm>
            <a:off x="114360" y="76200"/>
            <a:ext cx="3200040" cy="2223360"/>
          </a:xfrm>
          <a:prstGeom prst="rect">
            <a:avLst/>
          </a:prstGeom>
        </p:spPr>
        <p:txBody>
          <a:bodyPr lIns="90000" tIns="45000" rIns="90000" bIns="45000"/>
          <a:lstStyle/>
          <a:p>
            <a:pPr algn="r"/>
            <a:r>
              <a:rPr lang="en-US" sz="2800" b="1" dirty="0" smtClean="0">
                <a:latin typeface="Calibri"/>
              </a:rPr>
              <a:t>Yuav ua caag peb txhaj paub tseeb has tas peb taug txujkev yog lawm? Yexus yog txujkev!</a:t>
            </a:r>
            <a:endParaRPr dirty="0"/>
          </a:p>
        </p:txBody>
      </p:sp>
      <p:sp>
        <p:nvSpPr>
          <p:cNvPr id="8" name="CustomShape 4"/>
          <p:cNvSpPr/>
          <p:nvPr/>
        </p:nvSpPr>
        <p:spPr>
          <a:xfrm>
            <a:off x="3673800" y="3782640"/>
            <a:ext cx="5067960" cy="2846760"/>
          </a:xfrm>
          <a:prstGeom prst="rect">
            <a:avLst/>
          </a:prstGeom>
        </p:spPr>
        <p:txBody>
          <a:bodyPr lIns="90000" tIns="45000" rIns="90000" bIns="45000"/>
          <a:lstStyle/>
          <a:p>
            <a:r>
              <a:rPr lang="en-US" sz="2800" i="1" dirty="0">
                <a:solidFill>
                  <a:srgbClr val="000000"/>
                </a:solidFill>
              </a:rPr>
              <a:t>He was </a:t>
            </a:r>
            <a:r>
              <a:rPr lang="en-US" sz="2800" b="1" i="1" dirty="0">
                <a:solidFill>
                  <a:srgbClr val="000000"/>
                </a:solidFill>
              </a:rPr>
              <a:t>shown to be the Son of God</a:t>
            </a:r>
            <a:r>
              <a:rPr lang="en-US" sz="2800" i="1" dirty="0">
                <a:solidFill>
                  <a:srgbClr val="000000"/>
                </a:solidFill>
              </a:rPr>
              <a:t> when he was raised from the dead by the power of the Holy </a:t>
            </a:r>
            <a:r>
              <a:rPr lang="en-US" sz="2800" i="1" dirty="0" smtClean="0">
                <a:solidFill>
                  <a:srgbClr val="000000"/>
                </a:solidFill>
              </a:rPr>
              <a:t>Spirit. He </a:t>
            </a:r>
            <a:r>
              <a:rPr lang="en-US" sz="2800" i="1" dirty="0">
                <a:solidFill>
                  <a:srgbClr val="000000"/>
                </a:solidFill>
              </a:rPr>
              <a:t>is Jesus Christ our Lord.</a:t>
            </a:r>
            <a:endParaRPr dirty="0"/>
          </a:p>
          <a:p>
            <a:r>
              <a:rPr lang="en-US" sz="2800" dirty="0">
                <a:solidFill>
                  <a:srgbClr val="000000"/>
                </a:solidFill>
              </a:rPr>
              <a:t>                                  </a:t>
            </a:r>
            <a:r>
              <a:rPr lang="en-US" sz="2800" dirty="0" smtClean="0">
                <a:solidFill>
                  <a:srgbClr val="000000"/>
                </a:solidFill>
              </a:rPr>
              <a:t>Romans </a:t>
            </a:r>
            <a:r>
              <a:rPr lang="en-US" sz="2800" dirty="0">
                <a:solidFill>
                  <a:srgbClr val="000000"/>
                </a:solidFill>
              </a:rPr>
              <a:t>6:23</a:t>
            </a:r>
            <a:endParaRPr dirty="0"/>
          </a:p>
        </p:txBody>
      </p:sp>
      <p:sp>
        <p:nvSpPr>
          <p:cNvPr id="10" name="CustomShape 3"/>
          <p:cNvSpPr/>
          <p:nvPr/>
        </p:nvSpPr>
        <p:spPr>
          <a:xfrm>
            <a:off x="3810000" y="76200"/>
            <a:ext cx="4795560" cy="3429000"/>
          </a:xfrm>
          <a:prstGeom prst="rect">
            <a:avLst/>
          </a:prstGeom>
        </p:spPr>
        <p:txBody>
          <a:bodyPr lIns="90000" tIns="45000" rIns="90000" bIns="45000"/>
          <a:lstStyle/>
          <a:p>
            <a:r>
              <a:rPr lang="en-US" sz="2800" i="1" dirty="0">
                <a:solidFill>
                  <a:srgbClr val="000000"/>
                </a:solidFill>
              </a:rPr>
              <a:t>“... he was buried, ... he was </a:t>
            </a:r>
            <a:r>
              <a:rPr lang="en-US" sz="2800" b="1" i="1" dirty="0">
                <a:solidFill>
                  <a:srgbClr val="000000"/>
                </a:solidFill>
              </a:rPr>
              <a:t>raised on the third day </a:t>
            </a:r>
            <a:r>
              <a:rPr lang="en-US" sz="2800" i="1" dirty="0">
                <a:solidFill>
                  <a:srgbClr val="000000"/>
                </a:solidFill>
              </a:rPr>
              <a:t>according to the Scriptures…. After that, he appeared to more than 500 of the brothers at the same time….</a:t>
            </a:r>
            <a:endParaRPr dirty="0"/>
          </a:p>
          <a:p>
            <a:r>
              <a:rPr lang="en-US" sz="2800" dirty="0">
                <a:solidFill>
                  <a:srgbClr val="000000"/>
                </a:solidFill>
              </a:rPr>
              <a:t>                   1 Corinthians 15:4-6</a:t>
            </a:r>
            <a:endParaRPr dirty="0"/>
          </a:p>
        </p:txBody>
      </p:sp>
    </p:spTree>
    <p:extLst>
      <p:ext uri="{BB962C8B-B14F-4D97-AF65-F5344CB8AC3E}">
        <p14:creationId xmlns:p14="http://schemas.microsoft.com/office/powerpoint/2010/main" val="1997211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160" y="533400"/>
            <a:ext cx="8267969" cy="424731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solidFill>
                  <a:schemeClr val="bg1"/>
                </a:solidFill>
                <a:effectLst>
                  <a:outerShdw blurRad="76200" dist="50800" dir="5400000" algn="tl" rotWithShape="0">
                    <a:srgbClr val="000000">
                      <a:alpha val="65000"/>
                    </a:srgbClr>
                  </a:outerShdw>
                </a:effectLst>
              </a:rPr>
              <a:t>Yog</a:t>
            </a:r>
            <a:r>
              <a:rPr lang="en-US" sz="5400" b="1" cap="none" spc="50" dirty="0" smtClean="0">
                <a:ln w="11430"/>
                <a:solidFill>
                  <a:schemeClr val="bg1"/>
                </a:solidFill>
                <a:effectLst>
                  <a:outerShdw blurRad="76200" dist="50800" dir="5400000" algn="tl" rotWithShape="0">
                    <a:srgbClr val="000000">
                      <a:alpha val="65000"/>
                    </a:srgbClr>
                  </a:outerShdw>
                </a:effectLst>
              </a:rPr>
              <a:t> </a:t>
            </a:r>
            <a:r>
              <a:rPr lang="en-US" sz="5400" b="1" cap="none" spc="50" dirty="0" err="1" smtClean="0">
                <a:ln w="11430"/>
                <a:solidFill>
                  <a:schemeClr val="bg1"/>
                </a:solidFill>
                <a:effectLst>
                  <a:outerShdw blurRad="76200" dist="50800" dir="5400000" algn="tl" rotWithShape="0">
                    <a:srgbClr val="000000">
                      <a:alpha val="65000"/>
                    </a:srgbClr>
                  </a:outerShdw>
                </a:effectLst>
              </a:rPr>
              <a:t>koj</a:t>
            </a:r>
            <a:r>
              <a:rPr lang="en-US" sz="5400" b="1" cap="none" spc="50" dirty="0" smtClean="0">
                <a:ln w="11430"/>
                <a:solidFill>
                  <a:schemeClr val="bg1"/>
                </a:solidFill>
                <a:effectLst>
                  <a:outerShdw blurRad="76200" dist="50800" dir="5400000" algn="tl" rotWithShape="0">
                    <a:srgbClr val="000000">
                      <a:alpha val="65000"/>
                    </a:srgbClr>
                  </a:outerShdw>
                </a:effectLst>
              </a:rPr>
              <a:t> </a:t>
            </a:r>
            <a:r>
              <a:rPr lang="en-US" sz="5400" b="1" cap="none" spc="50" dirty="0" err="1" smtClean="0">
                <a:ln w="11430"/>
                <a:solidFill>
                  <a:schemeClr val="bg1"/>
                </a:solidFill>
                <a:effectLst>
                  <a:outerShdw blurRad="76200" dist="50800" dir="5400000" algn="tl" rotWithShape="0">
                    <a:srgbClr val="000000">
                      <a:alpha val="65000"/>
                    </a:srgbClr>
                  </a:outerShdw>
                </a:effectLst>
              </a:rPr>
              <a:t>ntseeg</a:t>
            </a:r>
            <a:r>
              <a:rPr lang="en-US" sz="5400" b="1" cap="none" spc="50" dirty="0" smtClean="0">
                <a:ln w="11430"/>
                <a:solidFill>
                  <a:schemeClr val="bg1"/>
                </a:solidFill>
                <a:effectLst>
                  <a:outerShdw blurRad="76200" dist="50800" dir="5400000" algn="tl" rotWithShape="0">
                    <a:srgbClr val="000000">
                      <a:alpha val="65000"/>
                    </a:srgbClr>
                  </a:outerShdw>
                </a:effectLst>
              </a:rPr>
              <a:t> has </a:t>
            </a:r>
            <a:r>
              <a:rPr lang="en-US" sz="5400" b="1" cap="none" spc="50" dirty="0" err="1" smtClean="0">
                <a:ln w="11430"/>
                <a:solidFill>
                  <a:schemeClr val="bg1"/>
                </a:solidFill>
                <a:effectLst>
                  <a:outerShdw blurRad="76200" dist="50800" dir="5400000" algn="tl" rotWithShape="0">
                    <a:srgbClr val="000000">
                      <a:alpha val="65000"/>
                    </a:srgbClr>
                  </a:outerShdw>
                </a:effectLst>
              </a:rPr>
              <a:t>tas</a:t>
            </a:r>
            <a:r>
              <a:rPr lang="en-US" sz="5400" b="1" cap="none" spc="50" dirty="0" smtClean="0">
                <a:ln w="11430"/>
                <a:solidFill>
                  <a:schemeClr val="bg1"/>
                </a:solidFill>
                <a:effectLst>
                  <a:outerShdw blurRad="76200" dist="50800" dir="5400000" algn="tl" rotWithShape="0">
                    <a:srgbClr val="000000">
                      <a:alpha val="65000"/>
                    </a:srgbClr>
                  </a:outerShdw>
                </a:effectLst>
              </a:rPr>
              <a:t>,</a:t>
            </a:r>
          </a:p>
          <a:p>
            <a:pPr algn="ctr"/>
            <a:r>
              <a:rPr lang="en-US" sz="5400" b="1" spc="50" dirty="0" err="1" smtClean="0">
                <a:ln w="11430"/>
                <a:solidFill>
                  <a:schemeClr val="bg1"/>
                </a:solidFill>
                <a:effectLst>
                  <a:outerShdw blurRad="76200" dist="50800" dir="5400000" algn="tl" rotWithShape="0">
                    <a:srgbClr val="000000">
                      <a:alpha val="65000"/>
                    </a:srgbClr>
                  </a:outerShdw>
                </a:effectLst>
              </a:rPr>
              <a:t>Muaj</a:t>
            </a:r>
            <a:r>
              <a:rPr lang="en-US" sz="5400" b="1" spc="50" dirty="0" smtClean="0">
                <a:ln w="11430"/>
                <a:solidFill>
                  <a:schemeClr val="bg1"/>
                </a:solidFill>
                <a:effectLst>
                  <a:outerShdw blurRad="76200" dist="50800" dir="5400000" algn="tl" rotWithShape="0">
                    <a:srgbClr val="000000">
                      <a:alpha val="65000"/>
                    </a:srgbClr>
                  </a:outerShdw>
                </a:effectLst>
              </a:rPr>
              <a:t> </a:t>
            </a:r>
            <a:r>
              <a:rPr lang="en-US" sz="5400" b="1" spc="50" dirty="0" err="1" smtClean="0">
                <a:ln w="11430"/>
                <a:solidFill>
                  <a:schemeClr val="bg1"/>
                </a:solidFill>
                <a:effectLst>
                  <a:outerShdw blurRad="76200" dist="50800" dir="5400000" algn="tl" rotWithShape="0">
                    <a:srgbClr val="000000">
                      <a:alpha val="65000"/>
                    </a:srgbClr>
                  </a:outerShdw>
                </a:effectLst>
              </a:rPr>
              <a:t>ntuj</a:t>
            </a:r>
            <a:r>
              <a:rPr lang="en-US" sz="5400" b="1" spc="50" dirty="0" smtClean="0">
                <a:ln w="11430"/>
                <a:solidFill>
                  <a:schemeClr val="bg1"/>
                </a:solidFill>
                <a:effectLst>
                  <a:outerShdw blurRad="76200" dist="50800" dir="5400000" algn="tl" rotWithShape="0">
                    <a:srgbClr val="000000">
                      <a:alpha val="65000"/>
                    </a:srgbClr>
                  </a:outerShdw>
                </a:effectLst>
              </a:rPr>
              <a:t> </a:t>
            </a:r>
            <a:r>
              <a:rPr lang="en-US" sz="5400" b="1" spc="50" dirty="0" err="1" smtClean="0">
                <a:ln w="11430"/>
                <a:solidFill>
                  <a:schemeClr val="bg1"/>
                </a:solidFill>
                <a:effectLst>
                  <a:outerShdw blurRad="76200" dist="50800" dir="5400000" algn="tl" rotWithShape="0">
                    <a:srgbClr val="000000">
                      <a:alpha val="65000"/>
                    </a:srgbClr>
                  </a:outerShdw>
                </a:effectLst>
              </a:rPr>
              <a:t>ceebtsheej</a:t>
            </a:r>
            <a:r>
              <a:rPr lang="en-US" sz="5400" b="1" spc="50" dirty="0" smtClean="0">
                <a:ln w="11430"/>
                <a:solidFill>
                  <a:schemeClr val="bg1"/>
                </a:solidFill>
                <a:effectLst>
                  <a:outerShdw blurRad="76200" dist="50800" dir="5400000" algn="tl" rotWithShape="0">
                    <a:srgbClr val="000000">
                      <a:alpha val="65000"/>
                    </a:srgbClr>
                  </a:outerShdw>
                </a:effectLst>
              </a:rPr>
              <a:t> </a:t>
            </a:r>
            <a:r>
              <a:rPr lang="en-US" sz="5400" b="1" spc="50" dirty="0" err="1" smtClean="0">
                <a:ln w="11430"/>
                <a:solidFill>
                  <a:schemeClr val="bg1"/>
                </a:solidFill>
                <a:effectLst>
                  <a:outerShdw blurRad="76200" dist="50800" dir="5400000" algn="tl" rotWithShape="0">
                    <a:srgbClr val="000000">
                      <a:alpha val="65000"/>
                    </a:srgbClr>
                  </a:outerShdw>
                </a:effectLst>
              </a:rPr>
              <a:t>hab</a:t>
            </a:r>
            <a:r>
              <a:rPr lang="en-US" sz="5400" b="1" spc="50" dirty="0" smtClean="0">
                <a:ln w="11430"/>
                <a:solidFill>
                  <a:schemeClr val="bg1"/>
                </a:solidFill>
                <a:effectLst>
                  <a:outerShdw blurRad="76200" dist="50800" dir="5400000" algn="tl" rotWithShape="0">
                    <a:srgbClr val="000000">
                      <a:alpha val="65000"/>
                    </a:srgbClr>
                  </a:outerShdw>
                </a:effectLst>
              </a:rPr>
              <a:t> </a:t>
            </a:r>
          </a:p>
          <a:p>
            <a:pPr algn="ctr"/>
            <a:r>
              <a:rPr lang="en-US" sz="5400" b="1" cap="none" spc="50" dirty="0" err="1" smtClean="0">
                <a:ln w="11430"/>
                <a:solidFill>
                  <a:schemeClr val="bg1"/>
                </a:solidFill>
                <a:effectLst>
                  <a:outerShdw blurRad="76200" dist="50800" dir="5400000" algn="tl" rotWithShape="0">
                    <a:srgbClr val="000000">
                      <a:alpha val="65000"/>
                    </a:srgbClr>
                  </a:outerShdw>
                </a:effectLst>
              </a:rPr>
              <a:t>Muaj</a:t>
            </a:r>
            <a:r>
              <a:rPr lang="en-US" sz="5400" b="1" cap="none" spc="50" dirty="0" smtClean="0">
                <a:ln w="11430"/>
                <a:solidFill>
                  <a:schemeClr val="bg1"/>
                </a:solidFill>
                <a:effectLst>
                  <a:outerShdw blurRad="76200" dist="50800" dir="5400000" algn="tl" rotWithShape="0">
                    <a:srgbClr val="000000">
                      <a:alpha val="65000"/>
                    </a:srgbClr>
                  </a:outerShdw>
                </a:effectLst>
              </a:rPr>
              <a:t> </a:t>
            </a:r>
            <a:r>
              <a:rPr lang="en-US" sz="5400" b="1" cap="none" spc="50" dirty="0" err="1" smtClean="0">
                <a:ln w="11430"/>
                <a:solidFill>
                  <a:schemeClr val="bg1"/>
                </a:solidFill>
                <a:effectLst>
                  <a:outerShdw blurRad="76200" dist="50800" dir="5400000" algn="tl" rotWithShape="0">
                    <a:srgbClr val="000000">
                      <a:alpha val="65000"/>
                    </a:srgbClr>
                  </a:outerShdw>
                </a:effectLst>
              </a:rPr>
              <a:t>ntuj</a:t>
            </a:r>
            <a:r>
              <a:rPr lang="en-US" sz="5400" b="1" cap="none" spc="50" dirty="0" smtClean="0">
                <a:ln w="11430"/>
                <a:solidFill>
                  <a:schemeClr val="bg1"/>
                </a:solidFill>
                <a:effectLst>
                  <a:outerShdw blurRad="76200" dist="50800" dir="5400000" algn="tl" rotWithShape="0">
                    <a:srgbClr val="000000">
                      <a:alpha val="65000"/>
                    </a:srgbClr>
                  </a:outerShdw>
                </a:effectLst>
              </a:rPr>
              <a:t> </a:t>
            </a:r>
            <a:r>
              <a:rPr lang="en-US" sz="5400" b="1" cap="none" spc="50" dirty="0" err="1" smtClean="0">
                <a:ln w="11430"/>
                <a:solidFill>
                  <a:schemeClr val="bg1"/>
                </a:solidFill>
                <a:effectLst>
                  <a:outerShdw blurRad="76200" dist="50800" dir="5400000" algn="tl" rotWithShape="0">
                    <a:srgbClr val="000000">
                      <a:alpha val="65000"/>
                    </a:srgbClr>
                  </a:outerShdw>
                </a:effectLst>
              </a:rPr>
              <a:t>tawg</a:t>
            </a:r>
            <a:r>
              <a:rPr lang="en-US" sz="5400" b="1" cap="none" spc="50" dirty="0" smtClean="0">
                <a:ln w="11430"/>
                <a:solidFill>
                  <a:schemeClr val="bg1"/>
                </a:solidFill>
                <a:effectLst>
                  <a:outerShdw blurRad="76200" dist="50800" dir="5400000" algn="tl" rotWithShape="0">
                    <a:srgbClr val="000000">
                      <a:alpha val="65000"/>
                    </a:srgbClr>
                  </a:outerShdw>
                </a:effectLst>
              </a:rPr>
              <a:t> </a:t>
            </a:r>
            <a:r>
              <a:rPr lang="en-US" sz="5400" b="1" cap="none" spc="50" dirty="0" err="1" smtClean="0">
                <a:ln w="11430"/>
                <a:solidFill>
                  <a:schemeClr val="bg1"/>
                </a:solidFill>
                <a:effectLst>
                  <a:outerShdw blurRad="76200" dist="50800" dir="5400000" algn="tl" rotWithShape="0">
                    <a:srgbClr val="000000">
                      <a:alpha val="65000"/>
                    </a:srgbClr>
                  </a:outerShdw>
                </a:effectLst>
              </a:rPr>
              <a:t>kub</a:t>
            </a:r>
            <a:r>
              <a:rPr lang="en-US" sz="5400" b="1" cap="none" spc="50" dirty="0" smtClean="0">
                <a:ln w="11430"/>
                <a:solidFill>
                  <a:schemeClr val="bg1"/>
                </a:solidFill>
                <a:effectLst>
                  <a:outerShdw blurRad="76200" dist="50800" dir="5400000" algn="tl" rotWithShape="0">
                    <a:srgbClr val="000000">
                      <a:alpha val="65000"/>
                    </a:srgbClr>
                  </a:outerShdw>
                </a:effectLst>
              </a:rPr>
              <a:t>?</a:t>
            </a:r>
          </a:p>
          <a:p>
            <a:pPr algn="ctr"/>
            <a:endParaRPr lang="en-US" sz="5400" b="1" spc="50" dirty="0">
              <a:ln w="11430"/>
              <a:solidFill>
                <a:schemeClr val="bg1"/>
              </a:solidFill>
              <a:effectLst>
                <a:outerShdw blurRad="76200" dist="50800" dir="5400000" algn="tl" rotWithShape="0">
                  <a:srgbClr val="000000">
                    <a:alpha val="65000"/>
                  </a:srgbClr>
                </a:outerShdw>
              </a:effectLst>
            </a:endParaRPr>
          </a:p>
          <a:p>
            <a:pPr algn="ctr"/>
            <a:r>
              <a:rPr lang="en-US" sz="5400" b="1" spc="50" dirty="0" err="1" smtClean="0">
                <a:ln w="11430"/>
                <a:solidFill>
                  <a:schemeClr val="bg1"/>
                </a:solidFill>
                <a:effectLst>
                  <a:outerShdw blurRad="76200" dist="50800" dir="5400000" algn="tl" rotWithShape="0">
                    <a:srgbClr val="000000">
                      <a:alpha val="65000"/>
                    </a:srgbClr>
                  </a:outerShdw>
                </a:effectLst>
              </a:rPr>
              <a:t>Qhov</a:t>
            </a:r>
            <a:r>
              <a:rPr lang="en-US" sz="5400" b="1" spc="50" dirty="0" smtClean="0">
                <a:ln w="11430"/>
                <a:solidFill>
                  <a:schemeClr val="bg1"/>
                </a:solidFill>
                <a:effectLst>
                  <a:outerShdw blurRad="76200" dist="50800" dir="5400000" algn="tl" rotWithShape="0">
                    <a:srgbClr val="000000">
                      <a:alpha val="65000"/>
                    </a:srgbClr>
                  </a:outerShdw>
                </a:effectLst>
              </a:rPr>
              <a:t> </a:t>
            </a:r>
            <a:r>
              <a:rPr lang="en-US" sz="5400" b="1" spc="50" dirty="0" err="1" smtClean="0">
                <a:ln w="11430"/>
                <a:solidFill>
                  <a:schemeClr val="bg1"/>
                </a:solidFill>
                <a:effectLst>
                  <a:outerShdw blurRad="76200" dist="50800" dir="5400000" algn="tl" rotWithShape="0">
                    <a:srgbClr val="000000">
                      <a:alpha val="65000"/>
                    </a:srgbClr>
                  </a:outerShdw>
                </a:effectLst>
              </a:rPr>
              <a:t>twg</a:t>
            </a:r>
            <a:r>
              <a:rPr lang="en-US" sz="5400" b="1" spc="50" dirty="0" smtClean="0">
                <a:ln w="11430"/>
                <a:solidFill>
                  <a:schemeClr val="bg1"/>
                </a:solidFill>
                <a:effectLst>
                  <a:outerShdw blurRad="76200" dist="50800" dir="5400000" algn="tl" rotWithShape="0">
                    <a:srgbClr val="000000">
                      <a:alpha val="65000"/>
                    </a:srgbClr>
                  </a:outerShdw>
                </a:effectLst>
              </a:rPr>
              <a:t> </a:t>
            </a:r>
            <a:r>
              <a:rPr lang="en-US" sz="5400" b="1" spc="50" dirty="0" err="1" smtClean="0">
                <a:ln w="11430"/>
                <a:solidFill>
                  <a:schemeClr val="bg1"/>
                </a:solidFill>
                <a:effectLst>
                  <a:outerShdw blurRad="76200" dist="50800" dir="5400000" algn="tl" rotWithShape="0">
                    <a:srgbClr val="000000">
                      <a:alpha val="65000"/>
                    </a:srgbClr>
                  </a:outerShdw>
                </a:effectLst>
              </a:rPr>
              <a:t>yuav</a:t>
            </a:r>
            <a:r>
              <a:rPr lang="en-US" sz="5400" b="1" spc="50" dirty="0" smtClean="0">
                <a:ln w="11430"/>
                <a:solidFill>
                  <a:schemeClr val="bg1"/>
                </a:solidFill>
                <a:effectLst>
                  <a:outerShdw blurRad="76200" dist="50800" dir="5400000" algn="tl" rotWithShape="0">
                    <a:srgbClr val="000000">
                      <a:alpha val="65000"/>
                    </a:srgbClr>
                  </a:outerShdw>
                </a:effectLst>
              </a:rPr>
              <a:t> zoo </a:t>
            </a:r>
            <a:r>
              <a:rPr lang="en-US" sz="5400" b="1" spc="50" dirty="0" err="1" smtClean="0">
                <a:ln w="11430"/>
                <a:solidFill>
                  <a:schemeClr val="bg1"/>
                </a:solidFill>
                <a:effectLst>
                  <a:outerShdw blurRad="76200" dist="50800" dir="5400000" algn="tl" rotWithShape="0">
                    <a:srgbClr val="000000">
                      <a:alpha val="65000"/>
                    </a:srgbClr>
                  </a:outerShdw>
                </a:effectLst>
              </a:rPr>
              <a:t>rua</a:t>
            </a:r>
            <a:r>
              <a:rPr lang="en-US" sz="5400" b="1" spc="50" dirty="0" smtClean="0">
                <a:ln w="11430"/>
                <a:solidFill>
                  <a:schemeClr val="bg1"/>
                </a:solidFill>
                <a:effectLst>
                  <a:outerShdw blurRad="76200" dist="50800" dir="5400000" algn="tl" rotWithShape="0">
                    <a:srgbClr val="000000">
                      <a:alpha val="65000"/>
                    </a:srgbClr>
                  </a:outerShdw>
                </a:effectLst>
              </a:rPr>
              <a:t> </a:t>
            </a:r>
            <a:r>
              <a:rPr lang="en-US" sz="5400" b="1" spc="50" dirty="0" err="1" smtClean="0">
                <a:ln w="11430"/>
                <a:solidFill>
                  <a:schemeClr val="bg1"/>
                </a:solidFill>
                <a:effectLst>
                  <a:outerShdw blurRad="76200" dist="50800" dir="5400000" algn="tl" rotWithShape="0">
                    <a:srgbClr val="000000">
                      <a:alpha val="65000"/>
                    </a:srgbClr>
                  </a:outerShdw>
                </a:effectLst>
              </a:rPr>
              <a:t>koj</a:t>
            </a:r>
            <a:r>
              <a:rPr lang="en-US" sz="5400" b="1" spc="50" dirty="0" smtClean="0">
                <a:ln w="11430"/>
                <a:solidFill>
                  <a:schemeClr val="bg1"/>
                </a:solidFill>
                <a:effectLst>
                  <a:outerShdw blurRad="76200" dist="50800" dir="5400000" algn="tl" rotWithShape="0">
                    <a:srgbClr val="000000">
                      <a:alpha val="65000"/>
                    </a:srgbClr>
                  </a:outerShdw>
                </a:effectLst>
              </a:rPr>
              <a:t>?</a:t>
            </a:r>
            <a:endParaRPr lang="en-US" sz="5400" b="1" cap="none" spc="50" dirty="0">
              <a:ln w="11430"/>
              <a:solidFill>
                <a:schemeClr val="bg1"/>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94936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703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CustomShape 2"/>
          <p:cNvSpPr/>
          <p:nvPr/>
        </p:nvSpPr>
        <p:spPr>
          <a:xfrm>
            <a:off x="5867280" y="304920"/>
            <a:ext cx="2971440" cy="6186240"/>
          </a:xfrm>
          <a:prstGeom prst="rect">
            <a:avLst/>
          </a:prstGeom>
          <a:solidFill>
            <a:srgbClr val="000000"/>
          </a:solidFill>
        </p:spPr>
        <p:txBody>
          <a:bodyPr lIns="90000" tIns="45000" rIns="90000" bIns="45000"/>
          <a:lstStyle/>
          <a:p>
            <a:r>
              <a:rPr lang="en-US" sz="40000">
                <a:solidFill>
                  <a:srgbClr val="FFFFFF"/>
                </a:solidFill>
                <a:latin typeface="Calibri"/>
              </a:rPr>
              <a:t>4</a:t>
            </a:r>
            <a:endParaRPr/>
          </a:p>
        </p:txBody>
      </p:sp>
      <p:sp>
        <p:nvSpPr>
          <p:cNvPr id="416" name="CustomShape 3"/>
          <p:cNvSpPr/>
          <p:nvPr/>
        </p:nvSpPr>
        <p:spPr>
          <a:xfrm>
            <a:off x="1447800" y="2743200"/>
            <a:ext cx="4571880" cy="3076560"/>
          </a:xfrm>
          <a:prstGeom prst="rect">
            <a:avLst/>
          </a:prstGeom>
        </p:spPr>
        <p:txBody>
          <a:bodyPr lIns="90000" tIns="45000" rIns="90000" bIns="45000"/>
          <a:lstStyle/>
          <a:p>
            <a:r>
              <a:rPr lang="en-US" sz="2800" dirty="0" smtClean="0">
                <a:solidFill>
                  <a:srgbClr val="FFFFFF"/>
                </a:solidFill>
                <a:latin typeface="Calibri"/>
              </a:rPr>
              <a:t>Paub cov ntsablug tseeb nuav xwb tsi txaus. Peb yuav tau teb Vaajtswv hab txais yuav Vaajtswv txuj kev </a:t>
            </a:r>
            <a:r>
              <a:rPr lang="en-US" sz="2800" dirty="0" err="1" smtClean="0">
                <a:solidFill>
                  <a:srgbClr val="FFFFFF"/>
                </a:solidFill>
                <a:latin typeface="Calibri"/>
              </a:rPr>
              <a:t>cawmdlim</a:t>
            </a:r>
            <a:r>
              <a:rPr lang="en-US" sz="2800" dirty="0" smtClean="0">
                <a:solidFill>
                  <a:srgbClr val="FFFFFF"/>
                </a:solidFill>
                <a:latin typeface="Calibri"/>
              </a:rPr>
              <a:t> kws Yexus muab rua peb. </a:t>
            </a:r>
            <a:endParaRPr dirty="0"/>
          </a:p>
          <a:p>
            <a:endParaRPr dirty="0"/>
          </a:p>
          <a:p>
            <a:r>
              <a:rPr lang="en-US" sz="2800" dirty="0" smtClean="0">
                <a:solidFill>
                  <a:srgbClr val="FFFFFF"/>
                </a:solidFill>
                <a:latin typeface="Calibri"/>
              </a:rPr>
              <a:t>Yuav ua le caag txhaj tau?</a:t>
            </a:r>
            <a:endParaRPr dirty="0"/>
          </a:p>
        </p:txBody>
      </p:sp>
      <p:sp>
        <p:nvSpPr>
          <p:cNvPr id="417" name="CustomShape 4"/>
          <p:cNvSpPr/>
          <p:nvPr/>
        </p:nvSpPr>
        <p:spPr>
          <a:xfrm>
            <a:off x="6477120" y="6400800"/>
            <a:ext cx="2666520" cy="456840"/>
          </a:xfrm>
          <a:prstGeom prst="foldedCorner">
            <a:avLst>
              <a:gd name="adj" fmla="val 18900"/>
            </a:avLst>
          </a:prstGeom>
          <a:solidFill>
            <a:srgbClr val="C0504D"/>
          </a:solidFill>
          <a:ln w="25560">
            <a:solidFill>
              <a:srgbClr val="8E3B38"/>
            </a:solidFill>
            <a:round/>
          </a:ln>
        </p:spPr>
        <p:txBody>
          <a:bodyPr lIns="90000" tIns="45000" rIns="90000" bIns="45000" anchor="ctr"/>
          <a:lstStyle/>
          <a:p>
            <a:pPr algn="ctr"/>
            <a:r>
              <a:rPr lang="en-US">
                <a:solidFill>
                  <a:srgbClr val="FFFFFF"/>
                </a:solidFill>
                <a:latin typeface="Calibri"/>
              </a:rPr>
              <a:t>Click here to continue.</a:t>
            </a:r>
            <a:endParaRPr/>
          </a:p>
        </p:txBody>
      </p:sp>
      <p:sp>
        <p:nvSpPr>
          <p:cNvPr id="6" name="CustomShape 1"/>
          <p:cNvSpPr/>
          <p:nvPr/>
        </p:nvSpPr>
        <p:spPr>
          <a:xfrm>
            <a:off x="914400" y="1143000"/>
            <a:ext cx="3962400" cy="1523520"/>
          </a:xfrm>
          <a:prstGeom prst="rect">
            <a:avLst/>
          </a:prstGeom>
        </p:spPr>
        <p:txBody>
          <a:bodyPr lIns="90000" tIns="45000" rIns="90000" bIns="45000"/>
          <a:lstStyle/>
          <a:p>
            <a:pPr>
              <a:lnSpc>
                <a:spcPct val="100000"/>
              </a:lnSpc>
            </a:pPr>
            <a:r>
              <a:rPr lang="en-US" sz="4800" dirty="0" smtClean="0">
                <a:solidFill>
                  <a:srgbClr val="FFFFFF"/>
                </a:solidFill>
                <a:latin typeface="Calibri"/>
              </a:rPr>
              <a:t>Tuabneeg teg dlejnum</a:t>
            </a:r>
            <a:endParaRPr dirty="0"/>
          </a:p>
        </p:txBody>
      </p:sp>
    </p:spTree>
    <p:extLst>
      <p:ext uri="{BB962C8B-B14F-4D97-AF65-F5344CB8AC3E}">
        <p14:creationId xmlns:p14="http://schemas.microsoft.com/office/powerpoint/2010/main" val="181315209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5"/>
                                        </p:tgtEl>
                                        <p:attrNameLst>
                                          <p:attrName>style.visibility</p:attrName>
                                        </p:attrNameLst>
                                      </p:cBhvr>
                                      <p:to>
                                        <p:strVal val="visible"/>
                                      </p:to>
                                    </p:set>
                                    <p:anim calcmode="lin" valueType="num">
                                      <p:cBhvr additive="repl">
                                        <p:cTn id="7" dur="1000" fill="hold"/>
                                        <p:tgtEl>
                                          <p:spTgt spid="415"/>
                                        </p:tgtEl>
                                        <p:attrNameLst>
                                          <p:attrName>ppt_x</p:attrName>
                                        </p:attrNameLst>
                                      </p:cBhvr>
                                      <p:tavLst>
                                        <p:tav tm="0">
                                          <p:val>
                                            <p:strVal val="0-#ppt_w/2"/>
                                          </p:val>
                                        </p:tav>
                                        <p:tav tm="100000">
                                          <p:val>
                                            <p:strVal val="#ppt_x"/>
                                          </p:val>
                                        </p:tav>
                                      </p:tavLst>
                                    </p:anim>
                                    <p:anim calcmode="lin" valueType="num">
                                      <p:cBhvr additive="repl">
                                        <p:cTn id="8" dur="1000" fill="hold"/>
                                        <p:tgtEl>
                                          <p:spTgt spid="41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fill="hold" nodeType="afterEffect">
                                  <p:stCondLst>
                                    <p:cond delay="500"/>
                                  </p:stCondLst>
                                  <p:childTnLst>
                                    <p:set>
                                      <p:cBhvr>
                                        <p:cTn id="11" dur="1" fill="hold">
                                          <p:stCondLst>
                                            <p:cond delay="0"/>
                                          </p:stCondLst>
                                        </p:cTn>
                                        <p:tgtEl>
                                          <p:spTgt spid="416">
                                            <p:txEl>
                                              <p:pRg st="0" end="0"/>
                                            </p:txEl>
                                          </p:spTgt>
                                        </p:tgtEl>
                                        <p:attrNameLst>
                                          <p:attrName>style.visibility</p:attrName>
                                        </p:attrNameLst>
                                      </p:cBhvr>
                                      <p:to>
                                        <p:strVal val="visible"/>
                                      </p:to>
                                    </p:set>
                                    <p:animEffect transition="in" filter="fade">
                                      <p:cBhvr additive="repl">
                                        <p:cTn id="12" dur="1000" fill="freeze"/>
                                        <p:tgtEl>
                                          <p:spTgt spid="416">
                                            <p:txEl>
                                              <p:pRg st="0" end="0"/>
                                            </p:txEl>
                                          </p:spTgt>
                                        </p:tgtEl>
                                      </p:cBhvr>
                                    </p:animEffect>
                                  </p:childTnLst>
                                </p:cTn>
                              </p:par>
                            </p:childTnLst>
                          </p:cTn>
                        </p:par>
                        <p:par>
                          <p:cTn id="13" fill="hold">
                            <p:stCondLst>
                              <p:cond delay="2500"/>
                            </p:stCondLst>
                            <p:childTnLst>
                              <p:par>
                                <p:cTn id="14" presetID="10" presetClass="entr" fill="hold" nodeType="afterEffect">
                                  <p:stCondLst>
                                    <p:cond delay="3000"/>
                                  </p:stCondLst>
                                  <p:childTnLst>
                                    <p:set>
                                      <p:cBhvr>
                                        <p:cTn id="15" dur="1" fill="hold">
                                          <p:stCondLst>
                                            <p:cond delay="0"/>
                                          </p:stCondLst>
                                        </p:cTn>
                                        <p:tgtEl>
                                          <p:spTgt spid="416">
                                            <p:txEl>
                                              <p:charRg st="127" end="127"/>
                                            </p:txEl>
                                          </p:spTgt>
                                        </p:tgtEl>
                                        <p:attrNameLst>
                                          <p:attrName>style.visibility</p:attrName>
                                        </p:attrNameLst>
                                      </p:cBhvr>
                                      <p:to>
                                        <p:strVal val="visible"/>
                                      </p:to>
                                    </p:set>
                                    <p:animEffect transition="in" filter="fade">
                                      <p:cBhvr additive="repl">
                                        <p:cTn id="16" dur="1000" fill="freeze"/>
                                        <p:tgtEl>
                                          <p:spTgt spid="416">
                                            <p:txEl>
                                              <p:charRg st="127" end="127"/>
                                            </p:txEl>
                                          </p:spTgt>
                                        </p:tgtEl>
                                      </p:cBhvr>
                                    </p:animEffect>
                                  </p:childTnLst>
                                </p:cTn>
                              </p:par>
                            </p:childTnLst>
                          </p:cTn>
                        </p:par>
                        <p:par>
                          <p:cTn id="17" fill="hold">
                            <p:stCondLst>
                              <p:cond delay="6500"/>
                            </p:stCondLst>
                            <p:childTnLst>
                              <p:par>
                                <p:cTn id="18" presetID="10" presetClass="entr" fill="hold" nodeType="afterEffect">
                                  <p:stCondLst>
                                    <p:cond delay="500"/>
                                  </p:stCondLst>
                                  <p:childTnLst>
                                    <p:set>
                                      <p:cBhvr>
                                        <p:cTn id="19" dur="1" fill="hold">
                                          <p:stCondLst>
                                            <p:cond delay="0"/>
                                          </p:stCondLst>
                                        </p:cTn>
                                        <p:tgtEl>
                                          <p:spTgt spid="417"/>
                                        </p:tgtEl>
                                        <p:attrNameLst>
                                          <p:attrName>style.visibility</p:attrName>
                                        </p:attrNameLst>
                                      </p:cBhvr>
                                      <p:to>
                                        <p:strVal val="visible"/>
                                      </p:to>
                                    </p:set>
                                    <p:animEffect transition="in" filter="fade">
                                      <p:cBhvr additive="repl">
                                        <p:cTn id="20" dur="1000" fill="freeze"/>
                                        <p:tgtEl>
                                          <p:spTgt spid="417"/>
                                        </p:tgtEl>
                                      </p:cBhvr>
                                    </p:animEffect>
                                  </p:childTnLst>
                                </p:cTn>
                              </p:par>
                              <p:par>
                                <p:cTn id="21" presetID="12" presetClass="entr" presetSubtype="1" fill="hold"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slide(fromTop)">
                                      <p:cBhvr additive="repl">
                                        <p:cTn id="23" dur="1000" fill="freez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 name="Picture 1"/>
          <p:cNvPicPr/>
          <p:nvPr/>
        </p:nvPicPr>
        <p:blipFill>
          <a:blip r:embed="rId2"/>
          <a:stretch>
            <a:fillRect/>
          </a:stretch>
        </p:blipFill>
        <p:spPr>
          <a:xfrm>
            <a:off x="3693960" y="673920"/>
            <a:ext cx="5524920" cy="4571640"/>
          </a:xfrm>
          <a:prstGeom prst="rect">
            <a:avLst/>
          </a:prstGeom>
        </p:spPr>
      </p:pic>
      <p:sp>
        <p:nvSpPr>
          <p:cNvPr id="419" name="CustomShape 1"/>
          <p:cNvSpPr/>
          <p:nvPr/>
        </p:nvSpPr>
        <p:spPr>
          <a:xfrm>
            <a:off x="228600" y="152280"/>
            <a:ext cx="4266720" cy="4097160"/>
          </a:xfrm>
          <a:prstGeom prst="rect">
            <a:avLst/>
          </a:prstGeom>
        </p:spPr>
        <p:txBody>
          <a:bodyPr lIns="90000" tIns="45000" rIns="90000" bIns="45000"/>
          <a:lstStyle/>
          <a:p>
            <a:r>
              <a:rPr lang="en-US" sz="2800" dirty="0">
                <a:solidFill>
                  <a:srgbClr val="FFFFFF"/>
                </a:solidFill>
                <a:latin typeface="Calibri"/>
              </a:rPr>
              <a:t>God’s Word says that salvation is a gift of God and not a result of human works. Not by religion or by sincerity or by obeying laws – it is available only by God’s grace.</a:t>
            </a:r>
            <a:endParaRPr dirty="0"/>
          </a:p>
          <a:p>
            <a:endParaRPr dirty="0"/>
          </a:p>
          <a:p>
            <a:r>
              <a:rPr lang="en-US" sz="2800" dirty="0">
                <a:solidFill>
                  <a:srgbClr val="FFFFFF"/>
                </a:solidFill>
                <a:latin typeface="Calibri"/>
              </a:rPr>
              <a:t>It is something we do not deserve and cannot earn.</a:t>
            </a:r>
            <a:endParaRPr dirty="0"/>
          </a:p>
        </p:txBody>
      </p:sp>
      <p:pic>
        <p:nvPicPr>
          <p:cNvPr id="420" name="Picture 2"/>
          <p:cNvPicPr/>
          <p:nvPr/>
        </p:nvPicPr>
        <p:blipFill>
          <a:blip r:embed="rId3"/>
          <a:stretch>
            <a:fillRect/>
          </a:stretch>
        </p:blipFill>
        <p:spPr>
          <a:xfrm>
            <a:off x="0" y="4343400"/>
            <a:ext cx="9409680" cy="2514240"/>
          </a:xfrm>
          <a:prstGeom prst="rect">
            <a:avLst/>
          </a:prstGeom>
        </p:spPr>
      </p:pic>
      <p:sp>
        <p:nvSpPr>
          <p:cNvPr id="421" name="CustomShape 2"/>
          <p:cNvSpPr/>
          <p:nvPr/>
        </p:nvSpPr>
        <p:spPr>
          <a:xfrm>
            <a:off x="584640" y="4419720"/>
            <a:ext cx="7873200" cy="1918440"/>
          </a:xfrm>
          <a:prstGeom prst="rect">
            <a:avLst/>
          </a:prstGeom>
        </p:spPr>
        <p:txBody>
          <a:bodyPr lIns="90000" tIns="45000" rIns="90000" bIns="45000"/>
          <a:lstStyle/>
          <a:p>
            <a:r>
              <a:rPr lang="en-US" sz="2800" i="1" dirty="0">
                <a:solidFill>
                  <a:srgbClr val="000000"/>
                </a:solidFill>
              </a:rPr>
              <a:t>It is </a:t>
            </a:r>
            <a:r>
              <a:rPr lang="en-US" sz="3200" i="1" dirty="0">
                <a:solidFill>
                  <a:srgbClr val="000000"/>
                </a:solidFill>
              </a:rPr>
              <a:t>by grace </a:t>
            </a:r>
            <a:r>
              <a:rPr lang="en-US" sz="2800" i="1" dirty="0">
                <a:solidFill>
                  <a:srgbClr val="000000"/>
                </a:solidFill>
              </a:rPr>
              <a:t>you have been saved, through faith – and this not from yourselves, it is the </a:t>
            </a:r>
            <a:r>
              <a:rPr lang="en-US" sz="3200" i="1" dirty="0">
                <a:solidFill>
                  <a:srgbClr val="000000"/>
                </a:solidFill>
              </a:rPr>
              <a:t>gift</a:t>
            </a:r>
            <a:r>
              <a:rPr lang="en-US" sz="2800" i="1" dirty="0">
                <a:solidFill>
                  <a:srgbClr val="000000"/>
                </a:solidFill>
              </a:rPr>
              <a:t> of God – not by works, so that no one can boast.</a:t>
            </a:r>
            <a:endParaRPr dirty="0"/>
          </a:p>
          <a:p>
            <a:r>
              <a:rPr lang="en-US" sz="2800" dirty="0">
                <a:solidFill>
                  <a:srgbClr val="000000"/>
                </a:solidFill>
              </a:rPr>
              <a:t>Ephesians 2:8-9</a:t>
            </a:r>
            <a:endParaRPr dirty="0"/>
          </a:p>
        </p:txBody>
      </p:sp>
      <p:sp>
        <p:nvSpPr>
          <p:cNvPr id="422" name="CustomShape 3"/>
          <p:cNvSpPr/>
          <p:nvPr/>
        </p:nvSpPr>
        <p:spPr>
          <a:xfrm>
            <a:off x="5897520" y="4938120"/>
            <a:ext cx="837720" cy="609120"/>
          </a:xfrm>
          <a:prstGeom prst="ellipse">
            <a:avLst/>
          </a:prstGeom>
          <a:ln w="76320">
            <a:solidFill>
              <a:srgbClr val="FF0000"/>
            </a:solidFill>
            <a:round/>
          </a:ln>
        </p:spPr>
      </p:sp>
      <p:sp>
        <p:nvSpPr>
          <p:cNvPr id="423" name="CustomShape 4"/>
          <p:cNvSpPr/>
          <p:nvPr/>
        </p:nvSpPr>
        <p:spPr>
          <a:xfrm>
            <a:off x="442080" y="5411520"/>
            <a:ext cx="2285640" cy="516960"/>
          </a:xfrm>
          <a:prstGeom prst="rect">
            <a:avLst/>
          </a:prstGeom>
          <a:solidFill>
            <a:srgbClr val="0070C0"/>
          </a:solidFill>
        </p:spPr>
        <p:txBody>
          <a:bodyPr lIns="90000" tIns="45000" rIns="90000" bIns="45000"/>
          <a:lstStyle/>
          <a:p>
            <a:pPr algn="ctr"/>
            <a:r>
              <a:rPr lang="en-US" sz="2800" i="1">
                <a:solidFill>
                  <a:srgbClr val="FFFFFF"/>
                </a:solidFill>
                <a:latin typeface="Calibri"/>
              </a:rPr>
              <a:t>not by works </a:t>
            </a:r>
            <a:endParaRPr/>
          </a:p>
        </p:txBody>
      </p:sp>
    </p:spTree>
    <p:extLst>
      <p:ext uri="{BB962C8B-B14F-4D97-AF65-F5344CB8AC3E}">
        <p14:creationId xmlns:p14="http://schemas.microsoft.com/office/powerpoint/2010/main" val="808842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CustomShape 1"/>
          <p:cNvSpPr/>
          <p:nvPr/>
        </p:nvSpPr>
        <p:spPr>
          <a:xfrm>
            <a:off x="9144000" y="7620120"/>
            <a:ext cx="9143640" cy="1828440"/>
          </a:xfrm>
          <a:prstGeom prst="flowChartDocument">
            <a:avLst/>
          </a:prstGeom>
          <a:gradFill>
            <a:gsLst>
              <a:gs pos="0">
                <a:srgbClr val="FFF200"/>
              </a:gs>
              <a:gs pos="100000">
                <a:srgbClr val="4D0808"/>
              </a:gs>
            </a:gsLst>
            <a:lin ang="5400000"/>
          </a:gradFill>
        </p:spPr>
      </p:sp>
      <p:sp>
        <p:nvSpPr>
          <p:cNvPr id="425" name="CustomShape 2"/>
          <p:cNvSpPr/>
          <p:nvPr/>
        </p:nvSpPr>
        <p:spPr>
          <a:xfrm>
            <a:off x="6629400" y="1905120"/>
            <a:ext cx="2666520" cy="2666520"/>
          </a:xfrm>
          <a:prstGeom prst="line">
            <a:avLst>
              <a:gd name="adj" fmla="val 2500"/>
            </a:avLst>
          </a:prstGeom>
          <a:gradFill>
            <a:gsLst>
              <a:gs pos="0">
                <a:srgbClr val="9AB4E4"/>
              </a:gs>
              <a:gs pos="100000">
                <a:srgbClr val="E0E8F5"/>
              </a:gs>
            </a:gsLst>
            <a:lin ang="13500000"/>
          </a:gradFill>
        </p:spPr>
      </p:sp>
    </p:spTree>
    <p:extLst>
      <p:ext uri="{BB962C8B-B14F-4D97-AF65-F5344CB8AC3E}">
        <p14:creationId xmlns:p14="http://schemas.microsoft.com/office/powerpoint/2010/main" val="1910693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CustomShape 1"/>
          <p:cNvSpPr/>
          <p:nvPr/>
        </p:nvSpPr>
        <p:spPr>
          <a:xfrm>
            <a:off x="1143000" y="838080"/>
            <a:ext cx="6552720" cy="4782960"/>
          </a:xfrm>
          <a:prstGeom prst="rect">
            <a:avLst/>
          </a:prstGeom>
        </p:spPr>
        <p:txBody>
          <a:bodyPr lIns="90000" tIns="45000" rIns="90000" bIns="45000"/>
          <a:lstStyle/>
          <a:p>
            <a:r>
              <a:rPr lang="en-US" sz="2800">
                <a:solidFill>
                  <a:srgbClr val="FFFFFF"/>
                </a:solidFill>
                <a:latin typeface="Calibri"/>
              </a:rPr>
              <a:t>We must respond in faith. </a:t>
            </a:r>
            <a:endParaRPr/>
          </a:p>
          <a:p>
            <a:endParaRPr/>
          </a:p>
          <a:p>
            <a:r>
              <a:rPr lang="en-US" sz="2800">
                <a:solidFill>
                  <a:srgbClr val="FFFFFF"/>
                </a:solidFill>
                <a:latin typeface="Calibri"/>
              </a:rPr>
              <a:t>Faith simply means believing God’s Word and that he will do exactly as he said he would.</a:t>
            </a:r>
            <a:endParaRPr/>
          </a:p>
          <a:p>
            <a:endParaRPr/>
          </a:p>
          <a:p>
            <a:r>
              <a:rPr lang="en-US" sz="2800">
                <a:solidFill>
                  <a:srgbClr val="FFFFFF"/>
                </a:solidFill>
                <a:latin typeface="Calibri"/>
              </a:rPr>
              <a:t>This includes the need to acknowledge our sins before him, because true faith involves turning away from what displeases him.</a:t>
            </a:r>
            <a:endParaRPr/>
          </a:p>
          <a:p>
            <a:endParaRPr/>
          </a:p>
          <a:p>
            <a:r>
              <a:rPr lang="en-US" sz="2800">
                <a:solidFill>
                  <a:srgbClr val="FFFFFF"/>
                </a:solidFill>
                <a:latin typeface="Calibri"/>
              </a:rPr>
              <a:t>It means surrendering our lives to God.</a:t>
            </a:r>
            <a:endParaRPr/>
          </a:p>
        </p:txBody>
      </p:sp>
    </p:spTree>
    <p:extLst>
      <p:ext uri="{BB962C8B-B14F-4D97-AF65-F5344CB8AC3E}">
        <p14:creationId xmlns:p14="http://schemas.microsoft.com/office/powerpoint/2010/main" val="382511847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afterEffect">
                                  <p:stCondLst>
                                    <p:cond delay="500"/>
                                  </p:stCondLst>
                                  <p:childTnLst>
                                    <p:set>
                                      <p:cBhvr>
                                        <p:cTn id="6" dur="1" fill="hold">
                                          <p:stCondLst>
                                            <p:cond delay="0"/>
                                          </p:stCondLst>
                                        </p:cTn>
                                        <p:tgtEl>
                                          <p:spTgt spid="438">
                                            <p:txEl>
                                              <p:charRg st="285" end="285"/>
                                            </p:txEl>
                                          </p:spTgt>
                                        </p:tgtEl>
                                        <p:attrNameLst>
                                          <p:attrName>style.visibility</p:attrName>
                                        </p:attrNameLst>
                                      </p:cBhvr>
                                      <p:to>
                                        <p:strVal val="visible"/>
                                      </p:to>
                                    </p:set>
                                    <p:animEffect transition="in" filter="fade">
                                      <p:cBhvr additive="repl">
                                        <p:cTn id="7" dur="2000" fill="freeze"/>
                                        <p:tgtEl>
                                          <p:spTgt spid="438">
                                            <p:txEl>
                                              <p:charRg st="285" end="285"/>
                                            </p:txEl>
                                          </p:spTgt>
                                        </p:tgtEl>
                                      </p:cBhvr>
                                    </p:animEffect>
                                  </p:childTnLst>
                                </p:cTn>
                              </p:par>
                            </p:childTnLst>
                          </p:cTn>
                        </p:par>
                        <p:par>
                          <p:cTn id="8" fill="hold">
                            <p:stCondLst>
                              <p:cond delay="2500"/>
                            </p:stCondLst>
                            <p:childTnLst>
                              <p:par>
                                <p:cTn id="9" presetID="10" presetClass="entr" fill="hold" nodeType="afterEffect">
                                  <p:stCondLst>
                                    <p:cond delay="3000"/>
                                  </p:stCondLst>
                                  <p:childTnLst>
                                    <p:set>
                                      <p:cBhvr>
                                        <p:cTn id="10" dur="1" fill="hold">
                                          <p:stCondLst>
                                            <p:cond delay="0"/>
                                          </p:stCondLst>
                                        </p:cTn>
                                        <p:tgtEl>
                                          <p:spTgt spid="438">
                                            <p:txEl>
                                              <p:charRg st="285" end="285"/>
                                            </p:txEl>
                                          </p:spTgt>
                                        </p:tgtEl>
                                        <p:attrNameLst>
                                          <p:attrName>style.visibility</p:attrName>
                                        </p:attrNameLst>
                                      </p:cBhvr>
                                      <p:to>
                                        <p:strVal val="visible"/>
                                      </p:to>
                                    </p:set>
                                    <p:animEffect transition="in" filter="fade">
                                      <p:cBhvr additive="repl">
                                        <p:cTn id="11" dur="2000" fill="freeze"/>
                                        <p:tgtEl>
                                          <p:spTgt spid="438">
                                            <p:txEl>
                                              <p:charRg st="285" end="285"/>
                                            </p:txEl>
                                          </p:spTgt>
                                        </p:tgtEl>
                                      </p:cBhvr>
                                    </p:animEffect>
                                  </p:childTnLst>
                                </p:cTn>
                              </p:par>
                            </p:childTnLst>
                          </p:cTn>
                        </p:par>
                        <p:par>
                          <p:cTn id="12" fill="hold">
                            <p:stCondLst>
                              <p:cond delay="7500"/>
                            </p:stCondLst>
                            <p:childTnLst>
                              <p:par>
                                <p:cTn id="13" presetID="10" presetClass="entr" fill="hold" nodeType="afterEffect">
                                  <p:stCondLst>
                                    <p:cond delay="3500"/>
                                  </p:stCondLst>
                                  <p:childTnLst>
                                    <p:set>
                                      <p:cBhvr>
                                        <p:cTn id="14" dur="1" fill="hold">
                                          <p:stCondLst>
                                            <p:cond delay="0"/>
                                          </p:stCondLst>
                                        </p:cTn>
                                        <p:tgtEl>
                                          <p:spTgt spid="438">
                                            <p:txEl>
                                              <p:charRg st="285" end="285"/>
                                            </p:txEl>
                                          </p:spTgt>
                                        </p:tgtEl>
                                        <p:attrNameLst>
                                          <p:attrName>style.visibility</p:attrName>
                                        </p:attrNameLst>
                                      </p:cBhvr>
                                      <p:to>
                                        <p:strVal val="visible"/>
                                      </p:to>
                                    </p:set>
                                    <p:animEffect transition="in" filter="fade">
                                      <p:cBhvr additive="repl">
                                        <p:cTn id="15" dur="2000" fill="freeze"/>
                                        <p:tgtEl>
                                          <p:spTgt spid="438">
                                            <p:txEl>
                                              <p:charRg st="285" end="28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CustomShape 1"/>
          <p:cNvSpPr/>
          <p:nvPr/>
        </p:nvSpPr>
        <p:spPr>
          <a:xfrm>
            <a:off x="6400800" y="3200400"/>
            <a:ext cx="3200040" cy="3657240"/>
          </a:xfrm>
          <a:prstGeom prst="rect">
            <a:avLst/>
          </a:prstGeom>
          <a:solidFill>
            <a:srgbClr val="000000"/>
          </a:solidFill>
          <a:ln w="25560">
            <a:solidFill>
              <a:srgbClr val="000000"/>
            </a:solidFill>
            <a:round/>
          </a:ln>
        </p:spPr>
      </p:sp>
      <p:pic>
        <p:nvPicPr>
          <p:cNvPr id="440" name="Picture 1"/>
          <p:cNvPicPr/>
          <p:nvPr/>
        </p:nvPicPr>
        <p:blipFill>
          <a:blip r:embed="rId2"/>
          <a:stretch>
            <a:fillRect/>
          </a:stretch>
        </p:blipFill>
        <p:spPr>
          <a:xfrm>
            <a:off x="4724280" y="228600"/>
            <a:ext cx="4206600" cy="6324120"/>
          </a:xfrm>
          <a:prstGeom prst="rect">
            <a:avLst/>
          </a:prstGeom>
        </p:spPr>
      </p:pic>
      <p:sp>
        <p:nvSpPr>
          <p:cNvPr id="441" name="CustomShape 2"/>
          <p:cNvSpPr/>
          <p:nvPr/>
        </p:nvSpPr>
        <p:spPr>
          <a:xfrm>
            <a:off x="609480" y="838080"/>
            <a:ext cx="3428640" cy="516960"/>
          </a:xfrm>
          <a:prstGeom prst="rect">
            <a:avLst/>
          </a:prstGeom>
        </p:spPr>
        <p:txBody>
          <a:bodyPr lIns="90000" tIns="45000" rIns="90000" bIns="45000"/>
          <a:lstStyle/>
          <a:p>
            <a:r>
              <a:rPr lang="en-US" sz="2800" dirty="0" smtClean="0">
                <a:solidFill>
                  <a:srgbClr val="FFFFFF"/>
                </a:solidFill>
                <a:latin typeface="Calibri"/>
              </a:rPr>
              <a:t>Yexus has tas</a:t>
            </a:r>
            <a:r>
              <a:rPr lang="en-US" sz="2800" dirty="0" smtClean="0">
                <a:solidFill>
                  <a:srgbClr val="FFFFFF"/>
                </a:solidFill>
                <a:latin typeface="Calibri"/>
              </a:rPr>
              <a:t>,</a:t>
            </a:r>
            <a:endParaRPr dirty="0"/>
          </a:p>
        </p:txBody>
      </p:sp>
      <p:sp>
        <p:nvSpPr>
          <p:cNvPr id="442" name="CustomShape 3"/>
          <p:cNvSpPr/>
          <p:nvPr/>
        </p:nvSpPr>
        <p:spPr>
          <a:xfrm>
            <a:off x="533520" y="3822840"/>
            <a:ext cx="3886080" cy="2273160"/>
          </a:xfrm>
          <a:prstGeom prst="rect">
            <a:avLst/>
          </a:prstGeom>
        </p:spPr>
        <p:txBody>
          <a:bodyPr lIns="90000" tIns="45000" rIns="90000" bIns="45000"/>
          <a:lstStyle/>
          <a:p>
            <a:r>
              <a:rPr lang="en-US" sz="2800" dirty="0" smtClean="0">
                <a:solidFill>
                  <a:srgbClr val="FFFFFF"/>
                </a:solidFill>
                <a:latin typeface="Calibri"/>
              </a:rPr>
              <a:t>Yog koj hab kuv caw Yexus lug nyob huv peb lub sab</a:t>
            </a:r>
            <a:r>
              <a:rPr lang="en-US" sz="2800" dirty="0" smtClean="0">
                <a:solidFill>
                  <a:srgbClr val="FFFFFF"/>
                </a:solidFill>
                <a:latin typeface="Calibri"/>
              </a:rPr>
              <a:t>. Nwg yuav muab txujsa ntev dlhawv rua peb.</a:t>
            </a:r>
            <a:endParaRPr dirty="0"/>
          </a:p>
        </p:txBody>
      </p:sp>
      <p:pic>
        <p:nvPicPr>
          <p:cNvPr id="443" name="Picture 2"/>
          <p:cNvPicPr/>
          <p:nvPr/>
        </p:nvPicPr>
        <p:blipFill>
          <a:blip r:embed="rId3"/>
          <a:stretch>
            <a:fillRect/>
          </a:stretch>
        </p:blipFill>
        <p:spPr>
          <a:xfrm>
            <a:off x="-17092" y="1387639"/>
            <a:ext cx="6844672" cy="2435201"/>
          </a:xfrm>
          <a:prstGeom prst="rect">
            <a:avLst/>
          </a:prstGeom>
        </p:spPr>
      </p:pic>
      <p:sp>
        <p:nvSpPr>
          <p:cNvPr id="444" name="CustomShape 4"/>
          <p:cNvSpPr/>
          <p:nvPr/>
        </p:nvSpPr>
        <p:spPr>
          <a:xfrm>
            <a:off x="570600" y="1716120"/>
            <a:ext cx="5829840" cy="2223360"/>
          </a:xfrm>
          <a:prstGeom prst="rect">
            <a:avLst/>
          </a:prstGeom>
        </p:spPr>
        <p:txBody>
          <a:bodyPr lIns="90000" tIns="45000" rIns="90000" bIns="45000"/>
          <a:lstStyle/>
          <a:p>
            <a:r>
              <a:rPr lang="en-US" sz="2800" i="1" dirty="0">
                <a:solidFill>
                  <a:srgbClr val="000000"/>
                </a:solidFill>
              </a:rPr>
              <a:t>Behold, I stand at the door and knock; if anyone hears My voice and opens the door, I will come in to him.</a:t>
            </a:r>
            <a:endParaRPr dirty="0"/>
          </a:p>
          <a:p>
            <a:r>
              <a:rPr lang="en-US" sz="2800" dirty="0">
                <a:solidFill>
                  <a:srgbClr val="000000"/>
                </a:solidFill>
              </a:rPr>
              <a:t>Revelation 3:20</a:t>
            </a:r>
            <a:endParaRPr dirty="0"/>
          </a:p>
        </p:txBody>
      </p:sp>
      <p:sp>
        <p:nvSpPr>
          <p:cNvPr id="445" name="CustomShape 5"/>
          <p:cNvSpPr/>
          <p:nvPr/>
        </p:nvSpPr>
        <p:spPr>
          <a:xfrm>
            <a:off x="1981200" y="2569320"/>
            <a:ext cx="3352320" cy="516960"/>
          </a:xfrm>
          <a:prstGeom prst="rect">
            <a:avLst/>
          </a:prstGeom>
          <a:solidFill>
            <a:srgbClr val="00B0F0"/>
          </a:solidFill>
        </p:spPr>
        <p:txBody>
          <a:bodyPr lIns="90000" tIns="45000" rIns="90000" bIns="45000"/>
          <a:lstStyle/>
          <a:p>
            <a:r>
              <a:rPr lang="en-US" sz="2800" i="1" dirty="0">
                <a:solidFill>
                  <a:srgbClr val="FFFFFF"/>
                </a:solidFill>
                <a:latin typeface="Calibri"/>
              </a:rPr>
              <a:t> I will come in to him.</a:t>
            </a:r>
            <a:endParaRPr dirty="0"/>
          </a:p>
        </p:txBody>
      </p:sp>
    </p:spTree>
    <p:extLst>
      <p:ext uri="{BB962C8B-B14F-4D97-AF65-F5344CB8AC3E}">
        <p14:creationId xmlns:p14="http://schemas.microsoft.com/office/powerpoint/2010/main" val="3859417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CustomShape 1"/>
          <p:cNvSpPr/>
          <p:nvPr/>
        </p:nvSpPr>
        <p:spPr>
          <a:xfrm>
            <a:off x="533520" y="304920"/>
            <a:ext cx="8305560" cy="2649960"/>
          </a:xfrm>
          <a:prstGeom prst="rect">
            <a:avLst/>
          </a:prstGeom>
        </p:spPr>
        <p:txBody>
          <a:bodyPr lIns="90000" tIns="45000" rIns="90000" bIns="45000"/>
          <a:lstStyle/>
          <a:p>
            <a:r>
              <a:rPr lang="en-US" sz="2800">
                <a:solidFill>
                  <a:srgbClr val="FFFFFF"/>
                </a:solidFill>
                <a:latin typeface="Calibri"/>
              </a:rPr>
              <a:t>You can receive Christ right now by simply going to God in prayer. Just talk to him. You might not know the words to say, but he looks deep into your heart to see what you are trying to tell him.</a:t>
            </a:r>
            <a:endParaRPr/>
          </a:p>
          <a:p>
            <a:endParaRPr/>
          </a:p>
          <a:p>
            <a:r>
              <a:rPr lang="en-US" sz="2800">
                <a:solidFill>
                  <a:srgbClr val="FFFFFF"/>
                </a:solidFill>
                <a:latin typeface="Calibri"/>
              </a:rPr>
              <a:t>You can pray something like this.</a:t>
            </a:r>
            <a:endParaRPr/>
          </a:p>
        </p:txBody>
      </p:sp>
      <p:sp>
        <p:nvSpPr>
          <p:cNvPr id="447" name="CustomShape 2"/>
          <p:cNvSpPr/>
          <p:nvPr/>
        </p:nvSpPr>
        <p:spPr>
          <a:xfrm>
            <a:off x="1523880" y="304920"/>
            <a:ext cx="6400440" cy="6095520"/>
          </a:xfrm>
          <a:prstGeom prst="roundRect">
            <a:avLst>
              <a:gd name="adj" fmla="val 3411"/>
            </a:avLst>
          </a:prstGeom>
          <a:gradFill>
            <a:gsLst>
              <a:gs pos="0">
                <a:srgbClr val="5E437F"/>
              </a:gs>
              <a:gs pos="100000">
                <a:srgbClr val="7B57A7"/>
              </a:gs>
            </a:gsLst>
            <a:lin ang="16200000"/>
          </a:gradFill>
        </p:spPr>
        <p:txBody>
          <a:bodyPr lIns="90000" tIns="45000" rIns="90000" bIns="45000" anchor="ctr"/>
          <a:lstStyle/>
          <a:p>
            <a:r>
              <a:rPr lang="en-US" sz="2800">
                <a:solidFill>
                  <a:srgbClr val="FFFFFF"/>
                </a:solidFill>
                <a:latin typeface="Calibri"/>
              </a:rPr>
              <a:t>Lord Jesus, I am sorry for my sins. Thank you for dying for me on the cross. With your help, I will turn away from my sins. Today I am putting my trust in you as my Lord and Savior and I receive you into my heart. Thank you for forgiving my sins and coming into my life. I accept your free gift of eternal life. Thank you that one day I will be with you in heaven. From this day on, I will follow and obey you. Amen.</a:t>
            </a:r>
            <a:endParaRPr/>
          </a:p>
        </p:txBody>
      </p:sp>
      <p:sp>
        <p:nvSpPr>
          <p:cNvPr id="448" name="CustomShape 3"/>
          <p:cNvSpPr/>
          <p:nvPr/>
        </p:nvSpPr>
        <p:spPr>
          <a:xfrm>
            <a:off x="6477120" y="6400800"/>
            <a:ext cx="2666520" cy="456840"/>
          </a:xfrm>
          <a:prstGeom prst="foldedCorner">
            <a:avLst>
              <a:gd name="adj" fmla="val 18900"/>
            </a:avLst>
          </a:prstGeom>
          <a:solidFill>
            <a:srgbClr val="C0504D"/>
          </a:solidFill>
          <a:ln w="25560">
            <a:solidFill>
              <a:srgbClr val="8E3B38"/>
            </a:solidFill>
            <a:round/>
          </a:ln>
        </p:spPr>
        <p:txBody>
          <a:bodyPr lIns="90000" tIns="45000" rIns="90000" bIns="45000" anchor="ctr"/>
          <a:lstStyle/>
          <a:p>
            <a:pPr algn="ctr"/>
            <a:r>
              <a:rPr lang="en-US">
                <a:solidFill>
                  <a:srgbClr val="FFFFFF"/>
                </a:solidFill>
                <a:latin typeface="Calibri"/>
              </a:rPr>
              <a:t>Click here to continue.</a:t>
            </a:r>
            <a:endParaRPr/>
          </a:p>
        </p:txBody>
      </p:sp>
    </p:spTree>
    <p:extLst>
      <p:ext uri="{BB962C8B-B14F-4D97-AF65-F5344CB8AC3E}">
        <p14:creationId xmlns:p14="http://schemas.microsoft.com/office/powerpoint/2010/main" val="218947028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after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fade">
                                      <p:cBhvr additive="repl">
                                        <p:cTn id="7" dur="1000" fill="freeze"/>
                                        <p:tgtEl>
                                          <p:spTgt spid="446"/>
                                        </p:tgtEl>
                                      </p:cBhvr>
                                    </p:animEffect>
                                  </p:childTnLst>
                                </p:cTn>
                              </p:par>
                            </p:childTnLst>
                          </p:cTn>
                        </p:par>
                        <p:par>
                          <p:cTn id="8" fill="hold">
                            <p:stCondLst>
                              <p:cond delay="1000"/>
                            </p:stCondLst>
                            <p:childTnLst>
                              <p:par>
                                <p:cTn id="9" presetID="1" presetClass="exit" fill="hold" nodeType="afterEffect">
                                  <p:stCondLst>
                                    <p:cond delay="8000"/>
                                  </p:stCondLst>
                                  <p:childTnLst>
                                    <p:set>
                                      <p:cBhvr>
                                        <p:cTn id="10" dur="1" fill="hold">
                                          <p:stCondLst>
                                            <p:cond delay="0"/>
                                          </p:stCondLst>
                                        </p:cTn>
                                        <p:tgtEl>
                                          <p:spTgt spid="446"/>
                                        </p:tgtEl>
                                        <p:attrNameLst>
                                          <p:attrName>style.visibility</p:attrName>
                                        </p:attrNameLst>
                                      </p:cBhvr>
                                      <p:to>
                                        <p:strVal val="hidden"/>
                                      </p:to>
                                    </p:set>
                                  </p:childTnLst>
                                </p:cTn>
                              </p:par>
                              <p:par>
                                <p:cTn id="11" presetID="16" presetClass="entr" presetSubtype="37" fill="hold" nodeType="withEffect">
                                  <p:stCondLst>
                                    <p:cond delay="8000"/>
                                  </p:stCondLst>
                                  <p:childTnLst>
                                    <p:set>
                                      <p:cBhvr>
                                        <p:cTn id="12" dur="1" fill="hold">
                                          <p:stCondLst>
                                            <p:cond delay="0"/>
                                          </p:stCondLst>
                                        </p:cTn>
                                        <p:tgtEl>
                                          <p:spTgt spid="447"/>
                                        </p:tgtEl>
                                        <p:attrNameLst>
                                          <p:attrName>style.visibility</p:attrName>
                                        </p:attrNameLst>
                                      </p:cBhvr>
                                      <p:to>
                                        <p:strVal val="visible"/>
                                      </p:to>
                                    </p:set>
                                    <p:animEffect transition="in" filter="barn(outVertical)">
                                      <p:cBhvr additive="repl">
                                        <p:cTn id="13" dur="1000" fill="freeze"/>
                                        <p:tgtEl>
                                          <p:spTgt spid="447"/>
                                        </p:tgtEl>
                                      </p:cBhvr>
                                    </p:animEffect>
                                  </p:childTnLst>
                                </p:cTn>
                              </p:par>
                            </p:childTnLst>
                          </p:cTn>
                        </p:par>
                        <p:par>
                          <p:cTn id="14" fill="hold">
                            <p:stCondLst>
                              <p:cond delay="10000"/>
                            </p:stCondLst>
                            <p:childTnLst>
                              <p:par>
                                <p:cTn id="15" presetID="10" presetClass="entr" fill="hold" nodeType="afterEffect">
                                  <p:stCondLst>
                                    <p:cond delay="8000"/>
                                  </p:stCondLst>
                                  <p:childTnLst>
                                    <p:set>
                                      <p:cBhvr>
                                        <p:cTn id="16" dur="1" fill="hold">
                                          <p:stCondLst>
                                            <p:cond delay="0"/>
                                          </p:stCondLst>
                                        </p:cTn>
                                        <p:tgtEl>
                                          <p:spTgt spid="448"/>
                                        </p:tgtEl>
                                        <p:attrNameLst>
                                          <p:attrName>style.visibility</p:attrName>
                                        </p:attrNameLst>
                                      </p:cBhvr>
                                      <p:to>
                                        <p:strVal val="visible"/>
                                      </p:to>
                                    </p:set>
                                    <p:animEffect transition="in" filter="fade">
                                      <p:cBhvr additive="repl">
                                        <p:cTn id="17" dur="2000" fill="freeze"/>
                                        <p:tgtEl>
                                          <p:spTgt spid="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CustomShape 1"/>
          <p:cNvSpPr/>
          <p:nvPr/>
        </p:nvSpPr>
        <p:spPr>
          <a:xfrm>
            <a:off x="609480" y="685800"/>
            <a:ext cx="6705360" cy="943560"/>
          </a:xfrm>
          <a:prstGeom prst="rect">
            <a:avLst/>
          </a:prstGeom>
        </p:spPr>
        <p:txBody>
          <a:bodyPr lIns="90000" tIns="45000" rIns="90000" bIns="45000"/>
          <a:lstStyle/>
          <a:p>
            <a:r>
              <a:rPr lang="en-US" sz="2800">
                <a:solidFill>
                  <a:srgbClr val="FFFFFF"/>
                </a:solidFill>
                <a:latin typeface="Calibri"/>
              </a:rPr>
              <a:t>If you prayed that prayer, congratulations. What’s happened to you?</a:t>
            </a:r>
            <a:endParaRPr/>
          </a:p>
        </p:txBody>
      </p:sp>
      <p:pic>
        <p:nvPicPr>
          <p:cNvPr id="450" name="Picture 2"/>
          <p:cNvPicPr/>
          <p:nvPr/>
        </p:nvPicPr>
        <p:blipFill>
          <a:blip r:embed="rId2"/>
          <a:stretch>
            <a:fillRect/>
          </a:stretch>
        </p:blipFill>
        <p:spPr>
          <a:xfrm>
            <a:off x="-76320" y="1676520"/>
            <a:ext cx="6971040" cy="3570120"/>
          </a:xfrm>
          <a:prstGeom prst="rect">
            <a:avLst/>
          </a:prstGeom>
        </p:spPr>
      </p:pic>
      <p:sp>
        <p:nvSpPr>
          <p:cNvPr id="451" name="CustomShape 2"/>
          <p:cNvSpPr/>
          <p:nvPr/>
        </p:nvSpPr>
        <p:spPr>
          <a:xfrm>
            <a:off x="570600" y="2271600"/>
            <a:ext cx="5829840" cy="2711160"/>
          </a:xfrm>
          <a:prstGeom prst="rect">
            <a:avLst/>
          </a:prstGeom>
        </p:spPr>
        <p:txBody>
          <a:bodyPr lIns="90000" tIns="45000" rIns="90000" bIns="45000"/>
          <a:lstStyle/>
          <a:p>
            <a:r>
              <a:rPr lang="en-US" sz="3600" i="1">
                <a:solidFill>
                  <a:srgbClr val="000000"/>
                </a:solidFill>
              </a:rPr>
              <a:t>To all who received him</a:t>
            </a:r>
            <a:r>
              <a:rPr lang="en-US" sz="3200" i="1">
                <a:solidFill>
                  <a:srgbClr val="000000"/>
                </a:solidFill>
              </a:rPr>
              <a:t>, to those who believed in his name, he gave </a:t>
            </a:r>
            <a:r>
              <a:rPr lang="en-US" sz="3600" i="1">
                <a:solidFill>
                  <a:srgbClr val="000000"/>
                </a:solidFill>
              </a:rPr>
              <a:t>the right to become children of God</a:t>
            </a:r>
            <a:r>
              <a:rPr lang="en-US" sz="3200" i="1">
                <a:solidFill>
                  <a:srgbClr val="000000"/>
                </a:solidFill>
              </a:rPr>
              <a:t>.</a:t>
            </a:r>
            <a:endParaRPr/>
          </a:p>
          <a:p>
            <a:r>
              <a:rPr lang="en-US" sz="3200">
                <a:solidFill>
                  <a:srgbClr val="000000"/>
                </a:solidFill>
              </a:rPr>
              <a:t>	          	John 1:12</a:t>
            </a:r>
            <a:endParaRPr/>
          </a:p>
        </p:txBody>
      </p:sp>
      <p:pic>
        <p:nvPicPr>
          <p:cNvPr id="452" name="Picture 3"/>
          <p:cNvPicPr/>
          <p:nvPr/>
        </p:nvPicPr>
        <p:blipFill>
          <a:blip r:embed="rId3"/>
          <a:stretch>
            <a:fillRect/>
          </a:stretch>
        </p:blipFill>
        <p:spPr>
          <a:xfrm>
            <a:off x="5043240" y="3733920"/>
            <a:ext cx="3733560" cy="2697480"/>
          </a:xfrm>
          <a:prstGeom prst="rect">
            <a:avLst/>
          </a:prstGeom>
        </p:spPr>
      </p:pic>
    </p:spTree>
    <p:extLst>
      <p:ext uri="{BB962C8B-B14F-4D97-AF65-F5344CB8AC3E}">
        <p14:creationId xmlns:p14="http://schemas.microsoft.com/office/powerpoint/2010/main" val="2433935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CustomShape 1"/>
          <p:cNvSpPr/>
          <p:nvPr/>
        </p:nvSpPr>
        <p:spPr>
          <a:xfrm>
            <a:off x="1219320" y="4572000"/>
            <a:ext cx="6476760" cy="1370160"/>
          </a:xfrm>
          <a:prstGeom prst="rect">
            <a:avLst/>
          </a:prstGeom>
          <a:solidFill>
            <a:srgbClr val="000000"/>
          </a:solidFill>
        </p:spPr>
        <p:txBody>
          <a:bodyPr lIns="90000" tIns="45000" rIns="90000" bIns="45000"/>
          <a:lstStyle/>
          <a:p>
            <a:r>
              <a:rPr lang="en-US" sz="2800">
                <a:solidFill>
                  <a:srgbClr val="FFFFFF"/>
                </a:solidFill>
                <a:latin typeface="Calibri"/>
              </a:rPr>
              <a:t>Because you have accepted Jesus the Son of God, God’s word declares that you have eternal life.</a:t>
            </a:r>
            <a:endParaRPr/>
          </a:p>
        </p:txBody>
      </p:sp>
      <p:pic>
        <p:nvPicPr>
          <p:cNvPr id="454" name="Picture 2"/>
          <p:cNvPicPr/>
          <p:nvPr/>
        </p:nvPicPr>
        <p:blipFill>
          <a:blip r:embed="rId2"/>
          <a:stretch>
            <a:fillRect/>
          </a:stretch>
        </p:blipFill>
        <p:spPr>
          <a:xfrm>
            <a:off x="76200" y="76320"/>
            <a:ext cx="9067800" cy="4295160"/>
          </a:xfrm>
          <a:prstGeom prst="rect">
            <a:avLst/>
          </a:prstGeom>
        </p:spPr>
      </p:pic>
      <p:sp>
        <p:nvSpPr>
          <p:cNvPr id="455" name="CustomShape 2"/>
          <p:cNvSpPr/>
          <p:nvPr/>
        </p:nvSpPr>
        <p:spPr>
          <a:xfrm>
            <a:off x="914400" y="685800"/>
            <a:ext cx="7467120" cy="3685680"/>
          </a:xfrm>
          <a:prstGeom prst="rect">
            <a:avLst/>
          </a:prstGeom>
        </p:spPr>
        <p:txBody>
          <a:bodyPr lIns="90000" tIns="45000" rIns="90000" bIns="45000"/>
          <a:lstStyle/>
          <a:p>
            <a:r>
              <a:rPr lang="en-US" sz="2800" i="1">
                <a:solidFill>
                  <a:srgbClr val="000000"/>
                </a:solidFill>
              </a:rPr>
              <a:t>This is what God has testified: 			      </a:t>
            </a:r>
            <a:r>
              <a:rPr lang="en-US" sz="3200" i="1">
                <a:solidFill>
                  <a:srgbClr val="000000"/>
                </a:solidFill>
              </a:rPr>
              <a:t>he has given us eternal life</a:t>
            </a:r>
            <a:r>
              <a:rPr lang="en-US" sz="2800" i="1">
                <a:solidFill>
                  <a:srgbClr val="000000"/>
                </a:solidFill>
              </a:rPr>
              <a:t>, and this life is in his Son. </a:t>
            </a:r>
            <a:r>
              <a:rPr lang="en-US" sz="3200" i="1">
                <a:solidFill>
                  <a:srgbClr val="000000"/>
                </a:solidFill>
              </a:rPr>
              <a:t>Whoever has the Son has life</a:t>
            </a:r>
            <a:r>
              <a:rPr lang="en-US" sz="2800" i="1">
                <a:solidFill>
                  <a:srgbClr val="000000"/>
                </a:solidFill>
              </a:rPr>
              <a:t>; whoever does not have God’s Son does not have life. I have written this to you who believe in the name of the Son of God so that you may know you have eternal life.</a:t>
            </a:r>
            <a:endParaRPr/>
          </a:p>
          <a:p>
            <a:r>
              <a:rPr lang="en-US" sz="2800">
                <a:solidFill>
                  <a:srgbClr val="000000"/>
                </a:solidFill>
              </a:rPr>
              <a:t>					1 John 5:11-13</a:t>
            </a:r>
            <a:endParaRPr/>
          </a:p>
        </p:txBody>
      </p:sp>
      <p:sp>
        <p:nvSpPr>
          <p:cNvPr id="456" name="CustomShape 3"/>
          <p:cNvSpPr/>
          <p:nvPr/>
        </p:nvSpPr>
        <p:spPr>
          <a:xfrm>
            <a:off x="823320" y="1127880"/>
            <a:ext cx="4800240" cy="577800"/>
          </a:xfrm>
          <a:prstGeom prst="rect">
            <a:avLst/>
          </a:prstGeom>
          <a:solidFill>
            <a:srgbClr val="00B0F0"/>
          </a:solidFill>
        </p:spPr>
        <p:txBody>
          <a:bodyPr lIns="90000" tIns="45000" rIns="90000" bIns="45000"/>
          <a:lstStyle/>
          <a:p>
            <a:r>
              <a:rPr lang="en-US" sz="3200" i="1">
                <a:solidFill>
                  <a:srgbClr val="FFFFFF"/>
                </a:solidFill>
                <a:latin typeface="Calibri"/>
              </a:rPr>
              <a:t> he has given us eternal life</a:t>
            </a:r>
            <a:r>
              <a:rPr lang="en-US" sz="2800" i="1">
                <a:solidFill>
                  <a:srgbClr val="FFFFFF"/>
                </a:solidFill>
                <a:latin typeface="Calibri"/>
              </a:rPr>
              <a:t>, </a:t>
            </a:r>
            <a:endParaRPr/>
          </a:p>
        </p:txBody>
      </p:sp>
      <p:sp>
        <p:nvSpPr>
          <p:cNvPr id="457" name="CustomShape 4"/>
          <p:cNvSpPr/>
          <p:nvPr/>
        </p:nvSpPr>
        <p:spPr>
          <a:xfrm>
            <a:off x="2012400" y="1600200"/>
            <a:ext cx="5181120" cy="577800"/>
          </a:xfrm>
          <a:prstGeom prst="rect">
            <a:avLst/>
          </a:prstGeom>
          <a:solidFill>
            <a:srgbClr val="7030A0"/>
          </a:solidFill>
        </p:spPr>
        <p:txBody>
          <a:bodyPr lIns="90000" tIns="45000" rIns="90000" bIns="45000"/>
          <a:lstStyle/>
          <a:p>
            <a:r>
              <a:rPr lang="en-US" sz="3200" i="1">
                <a:solidFill>
                  <a:srgbClr val="FFFFFF"/>
                </a:solidFill>
                <a:latin typeface="Calibri"/>
              </a:rPr>
              <a:t> Whoever has the Son has life</a:t>
            </a:r>
            <a:r>
              <a:rPr lang="en-US" sz="2800" i="1">
                <a:solidFill>
                  <a:srgbClr val="FFFFFF"/>
                </a:solidFill>
                <a:latin typeface="Calibri"/>
              </a:rPr>
              <a:t>; </a:t>
            </a:r>
            <a:endParaRPr/>
          </a:p>
        </p:txBody>
      </p:sp>
    </p:spTree>
    <p:extLst>
      <p:ext uri="{BB962C8B-B14F-4D97-AF65-F5344CB8AC3E}">
        <p14:creationId xmlns:p14="http://schemas.microsoft.com/office/powerpoint/2010/main" val="2900271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CustomShape 1"/>
          <p:cNvSpPr/>
          <p:nvPr/>
        </p:nvSpPr>
        <p:spPr>
          <a:xfrm>
            <a:off x="609480" y="304920"/>
            <a:ext cx="8000640" cy="1370160"/>
          </a:xfrm>
          <a:prstGeom prst="rect">
            <a:avLst/>
          </a:prstGeom>
        </p:spPr>
        <p:txBody>
          <a:bodyPr lIns="90000" tIns="45000" rIns="90000" bIns="45000"/>
          <a:lstStyle/>
          <a:p>
            <a:r>
              <a:rPr lang="en-US" sz="2800">
                <a:solidFill>
                  <a:srgbClr val="FFFFFF"/>
                </a:solidFill>
                <a:latin typeface="Calibri"/>
              </a:rPr>
              <a:t>We’d love to get to know you. We want to help you learn more about God and his gift of life. We can also clarify things regarding this life-changing decision.</a:t>
            </a:r>
            <a:endParaRPr/>
          </a:p>
        </p:txBody>
      </p:sp>
      <p:sp>
        <p:nvSpPr>
          <p:cNvPr id="459" name="CustomShape 2"/>
          <p:cNvSpPr/>
          <p:nvPr/>
        </p:nvSpPr>
        <p:spPr>
          <a:xfrm>
            <a:off x="609480" y="1905120"/>
            <a:ext cx="4723920" cy="3564000"/>
          </a:xfrm>
          <a:prstGeom prst="rect">
            <a:avLst/>
          </a:prstGeom>
        </p:spPr>
        <p:txBody>
          <a:bodyPr lIns="90000" tIns="45000" rIns="90000" bIns="45000"/>
          <a:lstStyle/>
          <a:p>
            <a:r>
              <a:rPr lang="en-US" sz="2800" dirty="0">
                <a:solidFill>
                  <a:srgbClr val="FFFFFF"/>
                </a:solidFill>
                <a:latin typeface="Calibri"/>
              </a:rPr>
              <a:t>Visit us at </a:t>
            </a:r>
            <a:r>
              <a:rPr lang="en-US" sz="3200" dirty="0" smtClean="0">
                <a:solidFill>
                  <a:srgbClr val="FFFFFF"/>
                </a:solidFill>
                <a:latin typeface="Calibri"/>
              </a:rPr>
              <a:t>www.fhmac.org</a:t>
            </a:r>
            <a:r>
              <a:rPr lang="en-US" sz="2800" dirty="0" smtClean="0">
                <a:solidFill>
                  <a:srgbClr val="FFFFFF"/>
                </a:solidFill>
                <a:latin typeface="Calibri"/>
              </a:rPr>
              <a:t>.</a:t>
            </a:r>
            <a:endParaRPr dirty="0"/>
          </a:p>
          <a:p>
            <a:r>
              <a:rPr lang="en-US" sz="2800" dirty="0">
                <a:solidFill>
                  <a:srgbClr val="FFFFFF"/>
                </a:solidFill>
                <a:latin typeface="Calibri"/>
              </a:rPr>
              <a:t>Or, come attend a worship service on Sunday and meet people who have decided to follow Jesus Christ.</a:t>
            </a:r>
            <a:endParaRPr dirty="0"/>
          </a:p>
          <a:p>
            <a:endParaRPr dirty="0"/>
          </a:p>
          <a:p>
            <a:r>
              <a:rPr lang="en-US" sz="2800" dirty="0">
                <a:solidFill>
                  <a:srgbClr val="FFFFFF"/>
                </a:solidFill>
                <a:latin typeface="Calibri"/>
              </a:rPr>
              <a:t>God bless you, and have a good day.</a:t>
            </a:r>
            <a:endParaRPr dirty="0"/>
          </a:p>
        </p:txBody>
      </p:sp>
      <p:pic>
        <p:nvPicPr>
          <p:cNvPr id="460" name="Picture 3"/>
          <p:cNvPicPr/>
          <p:nvPr/>
        </p:nvPicPr>
        <p:blipFill>
          <a:blip r:embed="rId3"/>
          <a:stretch>
            <a:fillRect/>
          </a:stretch>
        </p:blipFill>
        <p:spPr>
          <a:xfrm>
            <a:off x="4800600" y="2438280"/>
            <a:ext cx="3896280" cy="2566800"/>
          </a:xfrm>
          <a:prstGeom prst="rect">
            <a:avLst/>
          </a:prstGeom>
        </p:spPr>
      </p:pic>
      <p:pic>
        <p:nvPicPr>
          <p:cNvPr id="461" name="Picture 4"/>
          <p:cNvPicPr/>
          <p:nvPr/>
        </p:nvPicPr>
        <p:blipFill>
          <a:blip r:embed="rId4"/>
          <a:stretch>
            <a:fillRect/>
          </a:stretch>
        </p:blipFill>
        <p:spPr>
          <a:xfrm>
            <a:off x="4876920" y="2971800"/>
            <a:ext cx="3353760" cy="2227320"/>
          </a:xfrm>
          <a:prstGeom prst="rect">
            <a:avLst/>
          </a:prstGeom>
        </p:spPr>
      </p:pic>
      <p:pic>
        <p:nvPicPr>
          <p:cNvPr id="462" name="Picture 5"/>
          <p:cNvPicPr/>
          <p:nvPr/>
        </p:nvPicPr>
        <p:blipFill>
          <a:blip r:embed="rId5"/>
          <a:stretch>
            <a:fillRect/>
          </a:stretch>
        </p:blipFill>
        <p:spPr>
          <a:xfrm>
            <a:off x="5105520" y="3200400"/>
            <a:ext cx="3526560" cy="2342160"/>
          </a:xfrm>
          <a:prstGeom prst="rect">
            <a:avLst/>
          </a:prstGeom>
        </p:spPr>
      </p:pic>
      <p:pic>
        <p:nvPicPr>
          <p:cNvPr id="463" name="Picture 6"/>
          <p:cNvPicPr/>
          <p:nvPr/>
        </p:nvPicPr>
        <p:blipFill>
          <a:blip r:embed="rId6"/>
          <a:stretch>
            <a:fillRect/>
          </a:stretch>
        </p:blipFill>
        <p:spPr>
          <a:xfrm>
            <a:off x="5397840" y="3504240"/>
            <a:ext cx="3669480" cy="2437200"/>
          </a:xfrm>
          <a:prstGeom prst="rect">
            <a:avLst/>
          </a:prstGeom>
        </p:spPr>
      </p:pic>
      <p:pic>
        <p:nvPicPr>
          <p:cNvPr id="464" name="Picture 7"/>
          <p:cNvPicPr/>
          <p:nvPr/>
        </p:nvPicPr>
        <p:blipFill>
          <a:blip r:embed="rId7"/>
          <a:stretch>
            <a:fillRect/>
          </a:stretch>
        </p:blipFill>
        <p:spPr>
          <a:xfrm>
            <a:off x="5029200" y="3961440"/>
            <a:ext cx="3699000" cy="2456640"/>
          </a:xfrm>
          <a:prstGeom prst="rect">
            <a:avLst/>
          </a:prstGeom>
        </p:spPr>
      </p:pic>
      <p:pic>
        <p:nvPicPr>
          <p:cNvPr id="465" name="Picture 8"/>
          <p:cNvPicPr/>
          <p:nvPr/>
        </p:nvPicPr>
        <p:blipFill>
          <a:blip r:embed="rId8"/>
          <a:stretch>
            <a:fillRect/>
          </a:stretch>
        </p:blipFill>
        <p:spPr>
          <a:xfrm>
            <a:off x="4876920" y="4266360"/>
            <a:ext cx="3554640" cy="2360880"/>
          </a:xfrm>
          <a:prstGeom prst="rect">
            <a:avLst/>
          </a:prstGeom>
        </p:spPr>
      </p:pic>
    </p:spTree>
    <p:extLst>
      <p:ext uri="{BB962C8B-B14F-4D97-AF65-F5344CB8AC3E}">
        <p14:creationId xmlns:p14="http://schemas.microsoft.com/office/powerpoint/2010/main" val="163219765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459">
                                            <p:txEl>
                                              <p:charRg st="0" end="166"/>
                                            </p:txEl>
                                          </p:spTgt>
                                        </p:tgtEl>
                                        <p:attrNameLst>
                                          <p:attrName>style.visibility</p:attrName>
                                        </p:attrNameLst>
                                      </p:cBhvr>
                                      <p:to>
                                        <p:strVal val="visible"/>
                                      </p:to>
                                    </p:set>
                                    <p:animEffect transition="in" filter="slide(fromTop)">
                                      <p:cBhvr additive="repl">
                                        <p:cTn id="7" dur="500" fill="freeze"/>
                                        <p:tgtEl>
                                          <p:spTgt spid="459">
                                            <p:txEl>
                                              <p:charRg st="0" end="16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459">
                                            <p:txEl>
                                              <p:charRg st="166" end="166"/>
                                            </p:txEl>
                                          </p:spTgt>
                                        </p:tgtEl>
                                        <p:attrNameLst>
                                          <p:attrName>style.visibility</p:attrName>
                                        </p:attrNameLst>
                                      </p:cBhvr>
                                      <p:to>
                                        <p:strVal val="visible"/>
                                      </p:to>
                                    </p:set>
                                    <p:animEffect transition="in" filter="slide(fromTop)">
                                      <p:cBhvr additive="repl">
                                        <p:cTn id="12" dur="1000" fill="freeze"/>
                                        <p:tgtEl>
                                          <p:spTgt spid="459">
                                            <p:txEl>
                                              <p:charRg st="166" end="16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fill="hold" nodeType="clickEffect">
                                  <p:stCondLst>
                                    <p:cond delay="0"/>
                                  </p:stCondLst>
                                  <p:childTnLst>
                                    <p:set>
                                      <p:cBhvr>
                                        <p:cTn id="16" dur="1" fill="hold">
                                          <p:stCondLst>
                                            <p:cond delay="0"/>
                                          </p:stCondLst>
                                        </p:cTn>
                                        <p:tgtEl>
                                          <p:spTgt spid="460"/>
                                        </p:tgtEl>
                                        <p:attrNameLst>
                                          <p:attrName>style.visibility</p:attrName>
                                        </p:attrNameLst>
                                      </p:cBhvr>
                                      <p:to>
                                        <p:strVal val="visible"/>
                                      </p:to>
                                    </p:set>
                                    <p:animEffect transition="in" filter="fade">
                                      <p:cBhvr additive="repl">
                                        <p:cTn id="17" dur="1000" fill="freeze"/>
                                        <p:tgtEl>
                                          <p:spTgt spid="460"/>
                                        </p:tgtEl>
                                      </p:cBhvr>
                                    </p:animEffect>
                                    <p:anim calcmode="lin" valueType="num">
                                      <p:cBhvr additive="repl">
                                        <p:cTn id="18" dur="1000" fill="hold"/>
                                        <p:tgtEl>
                                          <p:spTgt spid="460"/>
                                        </p:tgtEl>
                                        <p:attrNameLst>
                                          <p:attrName>ppt_x</p:attrName>
                                        </p:attrNameLst>
                                      </p:cBhvr>
                                      <p:tavLst>
                                        <p:tav tm="0">
                                          <p:val>
                                            <p:strVal val="#ppt_x"/>
                                          </p:val>
                                        </p:tav>
                                        <p:tav tm="100000">
                                          <p:val>
                                            <p:strVal val="#ppt_x"/>
                                          </p:val>
                                        </p:tav>
                                      </p:tavLst>
                                    </p:anim>
                                    <p:anim calcmode="lin" valueType="num">
                                      <p:cBhvr additive="repl">
                                        <p:cTn id="19" dur="1000" fill="hold"/>
                                        <p:tgtEl>
                                          <p:spTgt spid="46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31" presetClass="entr" fill="hold" nodeType="afterEffect">
                                  <p:stCondLst>
                                    <p:cond delay="500"/>
                                  </p:stCondLst>
                                  <p:childTnLst>
                                    <p:set>
                                      <p:cBhvr>
                                        <p:cTn id="22" dur="1" fill="hold">
                                          <p:stCondLst>
                                            <p:cond delay="0"/>
                                          </p:stCondLst>
                                        </p:cTn>
                                        <p:tgtEl>
                                          <p:spTgt spid="461"/>
                                        </p:tgtEl>
                                        <p:attrNameLst>
                                          <p:attrName>style.visibility</p:attrName>
                                        </p:attrNameLst>
                                      </p:cBhvr>
                                      <p:to>
                                        <p:strVal val="visible"/>
                                      </p:to>
                                    </p:set>
                                    <p:anim calcmode="lin" valueType="num">
                                      <p:cBhvr additive="repl">
                                        <p:cTn id="23" dur="1000" fill="hold"/>
                                        <p:tgtEl>
                                          <p:spTgt spid="461"/>
                                        </p:tgtEl>
                                        <p:attrNameLst>
                                          <p:attrName/>
                                        </p:attrNameLst>
                                      </p:cBhvr>
                                      <p:tavLst>
                                        <p:tav tm="0">
                                          <p:val>
                                            <p:boolVal val="0"/>
                                          </p:val>
                                        </p:tav>
                                        <p:tav tm="100000">
                                          <p:val>
                                            <p:strVal val="#ppt_w"/>
                                          </p:val>
                                        </p:tav>
                                      </p:tavLst>
                                    </p:anim>
                                    <p:anim calcmode="lin" valueType="num">
                                      <p:cBhvr additive="repl">
                                        <p:cTn id="24" dur="1000" fill="hold"/>
                                        <p:tgtEl>
                                          <p:spTgt spid="461"/>
                                        </p:tgtEl>
                                        <p:attrNameLst>
                                          <p:attrName/>
                                        </p:attrNameLst>
                                      </p:cBhvr>
                                      <p:tavLst>
                                        <p:tav tm="0">
                                          <p:val>
                                            <p:boolVal val="0"/>
                                          </p:val>
                                        </p:tav>
                                        <p:tav tm="100000">
                                          <p:val>
                                            <p:strVal val="#ppt_h"/>
                                          </p:val>
                                        </p:tav>
                                      </p:tavLst>
                                    </p:anim>
                                    <p:anim calcmode="lin" valueType="num">
                                      <p:cBhvr additive="repl">
                                        <p:cTn id="25" dur="1000" fill="hold"/>
                                        <p:tgtEl>
                                          <p:spTgt spid="461"/>
                                        </p:tgtEl>
                                        <p:attrNameLst>
                                          <p:attrName/>
                                        </p:attrNameLst>
                                      </p:cBhvr>
                                      <p:tavLst>
                                        <p:tav tm="0">
                                          <p:val>
                                            <p:strVal val="90"/>
                                          </p:val>
                                        </p:tav>
                                        <p:tav tm="100000">
                                          <p:val>
                                            <p:strVal val="0"/>
                                          </p:val>
                                        </p:tav>
                                      </p:tavLst>
                                    </p:anim>
                                    <p:animEffect transition="in" filter="fade">
                                      <p:cBhvr additive="repl">
                                        <p:cTn id="26" dur="1000" fill="freeze"/>
                                        <p:tgtEl>
                                          <p:spTgt spid="461"/>
                                        </p:tgtEl>
                                      </p:cBhvr>
                                    </p:animEffect>
                                  </p:childTnLst>
                                </p:cTn>
                              </p:par>
                            </p:childTnLst>
                          </p:cTn>
                        </p:par>
                        <p:par>
                          <p:cTn id="27" fill="hold">
                            <p:stCondLst>
                              <p:cond delay="2500"/>
                            </p:stCondLst>
                            <p:childTnLst>
                              <p:par>
                                <p:cTn id="28" presetID="31" presetClass="entr" fill="hold" nodeType="afterEffect">
                                  <p:stCondLst>
                                    <p:cond delay="500"/>
                                  </p:stCondLst>
                                  <p:childTnLst>
                                    <p:set>
                                      <p:cBhvr>
                                        <p:cTn id="29" dur="1" fill="hold">
                                          <p:stCondLst>
                                            <p:cond delay="0"/>
                                          </p:stCondLst>
                                        </p:cTn>
                                        <p:tgtEl>
                                          <p:spTgt spid="462"/>
                                        </p:tgtEl>
                                        <p:attrNameLst>
                                          <p:attrName>style.visibility</p:attrName>
                                        </p:attrNameLst>
                                      </p:cBhvr>
                                      <p:to>
                                        <p:strVal val="visible"/>
                                      </p:to>
                                    </p:set>
                                    <p:anim calcmode="lin" valueType="num">
                                      <p:cBhvr additive="repl">
                                        <p:cTn id="30" dur="1000" fill="hold"/>
                                        <p:tgtEl>
                                          <p:spTgt spid="462"/>
                                        </p:tgtEl>
                                        <p:attrNameLst>
                                          <p:attrName/>
                                        </p:attrNameLst>
                                      </p:cBhvr>
                                      <p:tavLst>
                                        <p:tav tm="0">
                                          <p:val>
                                            <p:boolVal val="0"/>
                                          </p:val>
                                        </p:tav>
                                        <p:tav tm="100000">
                                          <p:val>
                                            <p:strVal val="#ppt_w"/>
                                          </p:val>
                                        </p:tav>
                                      </p:tavLst>
                                    </p:anim>
                                    <p:anim calcmode="lin" valueType="num">
                                      <p:cBhvr additive="repl">
                                        <p:cTn id="31" dur="1000" fill="hold"/>
                                        <p:tgtEl>
                                          <p:spTgt spid="462"/>
                                        </p:tgtEl>
                                        <p:attrNameLst>
                                          <p:attrName/>
                                        </p:attrNameLst>
                                      </p:cBhvr>
                                      <p:tavLst>
                                        <p:tav tm="0">
                                          <p:val>
                                            <p:boolVal val="0"/>
                                          </p:val>
                                        </p:tav>
                                        <p:tav tm="100000">
                                          <p:val>
                                            <p:strVal val="#ppt_h"/>
                                          </p:val>
                                        </p:tav>
                                      </p:tavLst>
                                    </p:anim>
                                    <p:anim calcmode="lin" valueType="num">
                                      <p:cBhvr additive="repl">
                                        <p:cTn id="32" dur="1000" fill="hold"/>
                                        <p:tgtEl>
                                          <p:spTgt spid="462"/>
                                        </p:tgtEl>
                                        <p:attrNameLst>
                                          <p:attrName/>
                                        </p:attrNameLst>
                                      </p:cBhvr>
                                      <p:tavLst>
                                        <p:tav tm="0">
                                          <p:val>
                                            <p:strVal val="90"/>
                                          </p:val>
                                        </p:tav>
                                        <p:tav tm="100000">
                                          <p:val>
                                            <p:strVal val="0"/>
                                          </p:val>
                                        </p:tav>
                                      </p:tavLst>
                                    </p:anim>
                                    <p:animEffect transition="in" filter="fade">
                                      <p:cBhvr additive="repl">
                                        <p:cTn id="33" dur="1000" fill="freeze"/>
                                        <p:tgtEl>
                                          <p:spTgt spid="462"/>
                                        </p:tgtEl>
                                      </p:cBhvr>
                                    </p:animEffect>
                                  </p:childTnLst>
                                </p:cTn>
                              </p:par>
                            </p:childTnLst>
                          </p:cTn>
                        </p:par>
                        <p:par>
                          <p:cTn id="34" fill="hold">
                            <p:stCondLst>
                              <p:cond delay="4000"/>
                            </p:stCondLst>
                            <p:childTnLst>
                              <p:par>
                                <p:cTn id="35" presetID="31" presetClass="entr" fill="hold" nodeType="afterEffect">
                                  <p:stCondLst>
                                    <p:cond delay="500"/>
                                  </p:stCondLst>
                                  <p:childTnLst>
                                    <p:set>
                                      <p:cBhvr>
                                        <p:cTn id="36" dur="1" fill="hold">
                                          <p:stCondLst>
                                            <p:cond delay="0"/>
                                          </p:stCondLst>
                                        </p:cTn>
                                        <p:tgtEl>
                                          <p:spTgt spid="463"/>
                                        </p:tgtEl>
                                        <p:attrNameLst>
                                          <p:attrName>style.visibility</p:attrName>
                                        </p:attrNameLst>
                                      </p:cBhvr>
                                      <p:to>
                                        <p:strVal val="visible"/>
                                      </p:to>
                                    </p:set>
                                    <p:anim calcmode="lin" valueType="num">
                                      <p:cBhvr additive="repl">
                                        <p:cTn id="37" dur="1000" fill="hold"/>
                                        <p:tgtEl>
                                          <p:spTgt spid="463"/>
                                        </p:tgtEl>
                                        <p:attrNameLst>
                                          <p:attrName/>
                                        </p:attrNameLst>
                                      </p:cBhvr>
                                      <p:tavLst>
                                        <p:tav tm="0">
                                          <p:val>
                                            <p:boolVal val="0"/>
                                          </p:val>
                                        </p:tav>
                                        <p:tav tm="100000">
                                          <p:val>
                                            <p:strVal val="#ppt_w"/>
                                          </p:val>
                                        </p:tav>
                                      </p:tavLst>
                                    </p:anim>
                                    <p:anim calcmode="lin" valueType="num">
                                      <p:cBhvr additive="repl">
                                        <p:cTn id="38" dur="1000" fill="hold"/>
                                        <p:tgtEl>
                                          <p:spTgt spid="463"/>
                                        </p:tgtEl>
                                        <p:attrNameLst>
                                          <p:attrName/>
                                        </p:attrNameLst>
                                      </p:cBhvr>
                                      <p:tavLst>
                                        <p:tav tm="0">
                                          <p:val>
                                            <p:boolVal val="0"/>
                                          </p:val>
                                        </p:tav>
                                        <p:tav tm="100000">
                                          <p:val>
                                            <p:strVal val="#ppt_h"/>
                                          </p:val>
                                        </p:tav>
                                      </p:tavLst>
                                    </p:anim>
                                    <p:anim calcmode="lin" valueType="num">
                                      <p:cBhvr additive="repl">
                                        <p:cTn id="39" dur="1000" fill="hold"/>
                                        <p:tgtEl>
                                          <p:spTgt spid="463"/>
                                        </p:tgtEl>
                                        <p:attrNameLst>
                                          <p:attrName/>
                                        </p:attrNameLst>
                                      </p:cBhvr>
                                      <p:tavLst>
                                        <p:tav tm="0">
                                          <p:val>
                                            <p:strVal val="90"/>
                                          </p:val>
                                        </p:tav>
                                        <p:tav tm="100000">
                                          <p:val>
                                            <p:strVal val="0"/>
                                          </p:val>
                                        </p:tav>
                                      </p:tavLst>
                                    </p:anim>
                                    <p:animEffect transition="in" filter="fade">
                                      <p:cBhvr additive="repl">
                                        <p:cTn id="40" dur="1000" fill="freeze"/>
                                        <p:tgtEl>
                                          <p:spTgt spid="463"/>
                                        </p:tgtEl>
                                      </p:cBhvr>
                                    </p:animEffect>
                                  </p:childTnLst>
                                </p:cTn>
                              </p:par>
                            </p:childTnLst>
                          </p:cTn>
                        </p:par>
                        <p:par>
                          <p:cTn id="41" fill="hold">
                            <p:stCondLst>
                              <p:cond delay="5500"/>
                            </p:stCondLst>
                            <p:childTnLst>
                              <p:par>
                                <p:cTn id="42" presetID="31" presetClass="entr" fill="hold" nodeType="afterEffect">
                                  <p:stCondLst>
                                    <p:cond delay="500"/>
                                  </p:stCondLst>
                                  <p:childTnLst>
                                    <p:set>
                                      <p:cBhvr>
                                        <p:cTn id="43" dur="1" fill="hold">
                                          <p:stCondLst>
                                            <p:cond delay="0"/>
                                          </p:stCondLst>
                                        </p:cTn>
                                        <p:tgtEl>
                                          <p:spTgt spid="464"/>
                                        </p:tgtEl>
                                        <p:attrNameLst>
                                          <p:attrName>style.visibility</p:attrName>
                                        </p:attrNameLst>
                                      </p:cBhvr>
                                      <p:to>
                                        <p:strVal val="visible"/>
                                      </p:to>
                                    </p:set>
                                    <p:anim calcmode="lin" valueType="num">
                                      <p:cBhvr additive="repl">
                                        <p:cTn id="44" dur="1000" fill="hold"/>
                                        <p:tgtEl>
                                          <p:spTgt spid="464"/>
                                        </p:tgtEl>
                                        <p:attrNameLst>
                                          <p:attrName/>
                                        </p:attrNameLst>
                                      </p:cBhvr>
                                      <p:tavLst>
                                        <p:tav tm="0">
                                          <p:val>
                                            <p:boolVal val="0"/>
                                          </p:val>
                                        </p:tav>
                                        <p:tav tm="100000">
                                          <p:val>
                                            <p:strVal val="#ppt_w"/>
                                          </p:val>
                                        </p:tav>
                                      </p:tavLst>
                                    </p:anim>
                                    <p:anim calcmode="lin" valueType="num">
                                      <p:cBhvr additive="repl">
                                        <p:cTn id="45" dur="1000" fill="hold"/>
                                        <p:tgtEl>
                                          <p:spTgt spid="464"/>
                                        </p:tgtEl>
                                        <p:attrNameLst>
                                          <p:attrName/>
                                        </p:attrNameLst>
                                      </p:cBhvr>
                                      <p:tavLst>
                                        <p:tav tm="0">
                                          <p:val>
                                            <p:boolVal val="0"/>
                                          </p:val>
                                        </p:tav>
                                        <p:tav tm="100000">
                                          <p:val>
                                            <p:strVal val="#ppt_h"/>
                                          </p:val>
                                        </p:tav>
                                      </p:tavLst>
                                    </p:anim>
                                    <p:anim calcmode="lin" valueType="num">
                                      <p:cBhvr additive="repl">
                                        <p:cTn id="46" dur="1000" fill="hold"/>
                                        <p:tgtEl>
                                          <p:spTgt spid="464"/>
                                        </p:tgtEl>
                                        <p:attrNameLst>
                                          <p:attrName/>
                                        </p:attrNameLst>
                                      </p:cBhvr>
                                      <p:tavLst>
                                        <p:tav tm="0">
                                          <p:val>
                                            <p:strVal val="90"/>
                                          </p:val>
                                        </p:tav>
                                        <p:tav tm="100000">
                                          <p:val>
                                            <p:strVal val="0"/>
                                          </p:val>
                                        </p:tav>
                                      </p:tavLst>
                                    </p:anim>
                                    <p:animEffect transition="in" filter="fade">
                                      <p:cBhvr additive="repl">
                                        <p:cTn id="47" dur="1000" fill="freeze"/>
                                        <p:tgtEl>
                                          <p:spTgt spid="464"/>
                                        </p:tgtEl>
                                      </p:cBhvr>
                                    </p:animEffect>
                                  </p:childTnLst>
                                </p:cTn>
                              </p:par>
                            </p:childTnLst>
                          </p:cTn>
                        </p:par>
                        <p:par>
                          <p:cTn id="48" fill="hold">
                            <p:stCondLst>
                              <p:cond delay="7000"/>
                            </p:stCondLst>
                            <p:childTnLst>
                              <p:par>
                                <p:cTn id="49" presetID="31" presetClass="entr" fill="hold" nodeType="afterEffect">
                                  <p:stCondLst>
                                    <p:cond delay="500"/>
                                  </p:stCondLst>
                                  <p:childTnLst>
                                    <p:set>
                                      <p:cBhvr>
                                        <p:cTn id="50" dur="1" fill="hold">
                                          <p:stCondLst>
                                            <p:cond delay="0"/>
                                          </p:stCondLst>
                                        </p:cTn>
                                        <p:tgtEl>
                                          <p:spTgt spid="465"/>
                                        </p:tgtEl>
                                        <p:attrNameLst>
                                          <p:attrName>style.visibility</p:attrName>
                                        </p:attrNameLst>
                                      </p:cBhvr>
                                      <p:to>
                                        <p:strVal val="visible"/>
                                      </p:to>
                                    </p:set>
                                    <p:anim calcmode="lin" valueType="num">
                                      <p:cBhvr additive="repl">
                                        <p:cTn id="51" dur="1000" fill="hold"/>
                                        <p:tgtEl>
                                          <p:spTgt spid="465"/>
                                        </p:tgtEl>
                                        <p:attrNameLst>
                                          <p:attrName/>
                                        </p:attrNameLst>
                                      </p:cBhvr>
                                      <p:tavLst>
                                        <p:tav tm="0">
                                          <p:val>
                                            <p:boolVal val="0"/>
                                          </p:val>
                                        </p:tav>
                                        <p:tav tm="100000">
                                          <p:val>
                                            <p:strVal val="#ppt_w"/>
                                          </p:val>
                                        </p:tav>
                                      </p:tavLst>
                                    </p:anim>
                                    <p:anim calcmode="lin" valueType="num">
                                      <p:cBhvr additive="repl">
                                        <p:cTn id="52" dur="1000" fill="hold"/>
                                        <p:tgtEl>
                                          <p:spTgt spid="465"/>
                                        </p:tgtEl>
                                        <p:attrNameLst>
                                          <p:attrName/>
                                        </p:attrNameLst>
                                      </p:cBhvr>
                                      <p:tavLst>
                                        <p:tav tm="0">
                                          <p:val>
                                            <p:boolVal val="0"/>
                                          </p:val>
                                        </p:tav>
                                        <p:tav tm="100000">
                                          <p:val>
                                            <p:strVal val="#ppt_h"/>
                                          </p:val>
                                        </p:tav>
                                      </p:tavLst>
                                    </p:anim>
                                    <p:anim calcmode="lin" valueType="num">
                                      <p:cBhvr additive="repl">
                                        <p:cTn id="53" dur="1000" fill="hold"/>
                                        <p:tgtEl>
                                          <p:spTgt spid="465"/>
                                        </p:tgtEl>
                                        <p:attrNameLst>
                                          <p:attrName/>
                                        </p:attrNameLst>
                                      </p:cBhvr>
                                      <p:tavLst>
                                        <p:tav tm="0">
                                          <p:val>
                                            <p:strVal val="90"/>
                                          </p:val>
                                        </p:tav>
                                        <p:tav tm="100000">
                                          <p:val>
                                            <p:strVal val="0"/>
                                          </p:val>
                                        </p:tav>
                                      </p:tavLst>
                                    </p:anim>
                                    <p:animEffect transition="in" filter="fade">
                                      <p:cBhvr additive="repl">
                                        <p:cTn id="54" dur="1000" fill="freeze"/>
                                        <p:tgtEl>
                                          <p:spTgt spid="465"/>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1" fill="hold" nodeType="clickEffect">
                                  <p:stCondLst>
                                    <p:cond delay="0"/>
                                  </p:stCondLst>
                                  <p:childTnLst>
                                    <p:set>
                                      <p:cBhvr>
                                        <p:cTn id="58" dur="1" fill="hold">
                                          <p:stCondLst>
                                            <p:cond delay="0"/>
                                          </p:stCondLst>
                                        </p:cTn>
                                        <p:tgtEl>
                                          <p:spTgt spid="459">
                                            <p:txEl>
                                              <p:charRg st="166" end="166"/>
                                            </p:txEl>
                                          </p:spTgt>
                                        </p:tgtEl>
                                        <p:attrNameLst>
                                          <p:attrName>style.visibility</p:attrName>
                                        </p:attrNameLst>
                                      </p:cBhvr>
                                      <p:to>
                                        <p:strVal val="visible"/>
                                      </p:to>
                                    </p:set>
                                    <p:animEffect transition="in" filter="slide(fromTop)">
                                      <p:cBhvr additive="repl">
                                        <p:cTn id="59" dur="500" fill="freeze"/>
                                        <p:tgtEl>
                                          <p:spTgt spid="459">
                                            <p:txEl>
                                              <p:charRg st="166" end="16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81000"/>
            <a:ext cx="83820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err="1" smtClean="0">
                <a:ln w="11430"/>
                <a:solidFill>
                  <a:schemeClr val="bg1"/>
                </a:solidFill>
                <a:effectLst>
                  <a:outerShdw blurRad="76200" dist="50800" dir="5400000" algn="tl" rotWithShape="0">
                    <a:srgbClr val="000000">
                      <a:alpha val="65000"/>
                    </a:srgbClr>
                  </a:outerShdw>
                </a:effectLst>
              </a:rPr>
              <a:t>Ca</a:t>
            </a:r>
            <a:r>
              <a:rPr lang="en-US" sz="5400" b="1" spc="50" dirty="0" smtClean="0">
                <a:ln w="11430"/>
                <a:solidFill>
                  <a:schemeClr val="bg1"/>
                </a:solidFill>
                <a:effectLst>
                  <a:outerShdw blurRad="76200" dist="50800" dir="5400000" algn="tl" rotWithShape="0">
                    <a:srgbClr val="000000">
                      <a:alpha val="65000"/>
                    </a:srgbClr>
                  </a:outerShdw>
                </a:effectLst>
              </a:rPr>
              <a:t> </a:t>
            </a:r>
            <a:r>
              <a:rPr lang="en-US" sz="5400" b="1" spc="50" dirty="0" err="1" smtClean="0">
                <a:ln w="11430"/>
                <a:solidFill>
                  <a:schemeClr val="bg1"/>
                </a:solidFill>
                <a:effectLst>
                  <a:outerShdw blurRad="76200" dist="50800" dir="5400000" algn="tl" rotWithShape="0">
                    <a:srgbClr val="000000">
                      <a:alpha val="65000"/>
                    </a:srgbClr>
                  </a:outerShdw>
                </a:effectLst>
              </a:rPr>
              <a:t>kuv</a:t>
            </a:r>
            <a:r>
              <a:rPr lang="en-US" sz="5400" b="1" spc="50" dirty="0" smtClean="0">
                <a:ln w="11430"/>
                <a:solidFill>
                  <a:schemeClr val="bg1"/>
                </a:solidFill>
                <a:effectLst>
                  <a:outerShdw blurRad="76200" dist="50800" dir="5400000" algn="tl" rotWithShape="0">
                    <a:srgbClr val="000000">
                      <a:alpha val="65000"/>
                    </a:srgbClr>
                  </a:outerShdw>
                </a:effectLst>
              </a:rPr>
              <a:t> </a:t>
            </a:r>
            <a:r>
              <a:rPr lang="en-US" sz="5400" b="1" spc="50" dirty="0" err="1" smtClean="0">
                <a:ln w="11430"/>
                <a:solidFill>
                  <a:schemeClr val="bg1"/>
                </a:solidFill>
                <a:effectLst>
                  <a:outerShdw blurRad="76200" dist="50800" dir="5400000" algn="tl" rotWithShape="0">
                    <a:srgbClr val="000000">
                      <a:alpha val="65000"/>
                    </a:srgbClr>
                  </a:outerShdw>
                </a:effectLst>
              </a:rPr>
              <a:t>nug</a:t>
            </a:r>
            <a:r>
              <a:rPr lang="en-US" sz="5400" b="1" spc="50" dirty="0" smtClean="0">
                <a:ln w="11430"/>
                <a:solidFill>
                  <a:schemeClr val="bg1"/>
                </a:solidFill>
                <a:effectLst>
                  <a:outerShdw blurRad="76200" dist="50800" dir="5400000" algn="tl" rotWithShape="0">
                    <a:srgbClr val="000000">
                      <a:alpha val="65000"/>
                    </a:srgbClr>
                  </a:outerShdw>
                </a:effectLst>
              </a:rPr>
              <a:t> </a:t>
            </a:r>
            <a:r>
              <a:rPr lang="en-US" sz="5400" b="1" spc="50" dirty="0" err="1" smtClean="0">
                <a:ln w="11430"/>
                <a:solidFill>
                  <a:schemeClr val="bg1"/>
                </a:solidFill>
                <a:effectLst>
                  <a:outerShdw blurRad="76200" dist="50800" dir="5400000" algn="tl" rotWithShape="0">
                    <a:srgbClr val="000000">
                      <a:alpha val="65000"/>
                    </a:srgbClr>
                  </a:outerShdw>
                </a:effectLst>
              </a:rPr>
              <a:t>koj</a:t>
            </a:r>
            <a:r>
              <a:rPr lang="en-US" sz="5400" b="1" spc="50" dirty="0" smtClean="0">
                <a:ln w="11430"/>
                <a:solidFill>
                  <a:schemeClr val="bg1"/>
                </a:solidFill>
                <a:effectLst>
                  <a:outerShdw blurRad="76200" dist="50800" dir="5400000" algn="tl" rotWithShape="0">
                    <a:srgbClr val="000000">
                      <a:alpha val="65000"/>
                    </a:srgbClr>
                  </a:outerShdw>
                </a:effectLst>
              </a:rPr>
              <a:t> </a:t>
            </a:r>
            <a:r>
              <a:rPr lang="en-US" sz="5400" b="1" spc="50" dirty="0" err="1" smtClean="0">
                <a:ln w="11430"/>
                <a:solidFill>
                  <a:schemeClr val="bg1"/>
                </a:solidFill>
                <a:effectLst>
                  <a:outerShdw blurRad="76200" dist="50800" dir="5400000" algn="tl" rotWithShape="0">
                    <a:srgbClr val="000000">
                      <a:alpha val="65000"/>
                    </a:srgbClr>
                  </a:outerShdw>
                </a:effectLst>
              </a:rPr>
              <a:t>ob</a:t>
            </a:r>
            <a:r>
              <a:rPr lang="en-US" sz="5400" b="1" spc="50" dirty="0" smtClean="0">
                <a:ln w="11430"/>
                <a:solidFill>
                  <a:schemeClr val="bg1"/>
                </a:solidFill>
                <a:effectLst>
                  <a:outerShdw blurRad="76200" dist="50800" dir="5400000" algn="tl" rotWithShape="0">
                    <a:srgbClr val="000000">
                      <a:alpha val="65000"/>
                    </a:srgbClr>
                  </a:outerShdw>
                </a:effectLst>
              </a:rPr>
              <a:t> </a:t>
            </a:r>
            <a:r>
              <a:rPr lang="en-US" sz="5400" b="1" spc="50" dirty="0" err="1" smtClean="0">
                <a:ln w="11430"/>
                <a:solidFill>
                  <a:schemeClr val="bg1"/>
                </a:solidFill>
                <a:effectLst>
                  <a:outerShdw blurRad="76200" dist="50800" dir="5400000" algn="tl" rotWithShape="0">
                    <a:srgbClr val="000000">
                      <a:alpha val="65000"/>
                    </a:srgbClr>
                  </a:outerShdw>
                </a:effectLst>
              </a:rPr>
              <a:t>lu</a:t>
            </a:r>
            <a:r>
              <a:rPr lang="en-US" sz="5400" b="1" spc="50" dirty="0" smtClean="0">
                <a:ln w="11430"/>
                <a:solidFill>
                  <a:schemeClr val="bg1"/>
                </a:solidFill>
                <a:effectLst>
                  <a:outerShdw blurRad="76200" dist="50800" dir="5400000" algn="tl" rotWithShape="0">
                    <a:srgbClr val="000000">
                      <a:alpha val="65000"/>
                    </a:srgbClr>
                  </a:outerShdw>
                </a:effectLst>
              </a:rPr>
              <a:t> lug le </a:t>
            </a:r>
            <a:r>
              <a:rPr lang="en-US" sz="5400" b="1" spc="50" dirty="0" err="1" smtClean="0">
                <a:ln w="11430"/>
                <a:solidFill>
                  <a:schemeClr val="bg1"/>
                </a:solidFill>
                <a:effectLst>
                  <a:outerShdw blurRad="76200" dist="50800" dir="5400000" algn="tl" rotWithShape="0">
                    <a:srgbClr val="000000">
                      <a:alpha val="65000"/>
                    </a:srgbClr>
                  </a:outerShdw>
                </a:effectLst>
              </a:rPr>
              <a:t>nuav</a:t>
            </a:r>
            <a:r>
              <a:rPr lang="en-US" sz="5400" b="1" spc="50" dirty="0" smtClean="0">
                <a:ln w="11430"/>
                <a:solidFill>
                  <a:schemeClr val="bg1"/>
                </a:solidFill>
                <a:effectLst>
                  <a:outerShdw blurRad="76200" dist="50800" dir="5400000" algn="tl" rotWithShape="0">
                    <a:srgbClr val="000000">
                      <a:alpha val="65000"/>
                    </a:srgbClr>
                  </a:outerShdw>
                </a:effectLst>
              </a:rPr>
              <a:t>?</a:t>
            </a:r>
            <a:endParaRPr lang="en-US" sz="5400" b="1" cap="none" spc="50" dirty="0">
              <a:ln w="11430"/>
              <a:solidFill>
                <a:schemeClr val="bg1"/>
              </a:solidFill>
              <a:effectLst>
                <a:outerShdw blurRad="76200" dist="50800" dir="5400000" algn="tl" rotWithShape="0">
                  <a:srgbClr val="000000">
                    <a:alpha val="65000"/>
                  </a:srgbClr>
                </a:outerShdw>
              </a:effectLst>
            </a:endParaRPr>
          </a:p>
        </p:txBody>
      </p:sp>
      <p:sp>
        <p:nvSpPr>
          <p:cNvPr id="4" name="Rectangle 3"/>
          <p:cNvSpPr/>
          <p:nvPr/>
        </p:nvSpPr>
        <p:spPr>
          <a:xfrm>
            <a:off x="228600" y="2743200"/>
            <a:ext cx="8382000" cy="34163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err="1" smtClean="0">
                <a:ln w="11430"/>
                <a:solidFill>
                  <a:schemeClr val="bg1"/>
                </a:solidFill>
                <a:effectLst>
                  <a:outerShdw blurRad="76200" dist="50800" dir="5400000" algn="tl" rotWithShape="0">
                    <a:srgbClr val="000000">
                      <a:alpha val="65000"/>
                    </a:srgbClr>
                  </a:outerShdw>
                </a:effectLst>
              </a:rPr>
              <a:t>Yog</a:t>
            </a:r>
            <a:r>
              <a:rPr lang="en-US" sz="3600" b="1" spc="50" dirty="0" smtClean="0">
                <a:ln w="11430"/>
                <a:solidFill>
                  <a:schemeClr val="bg1"/>
                </a:solidFill>
                <a:effectLst>
                  <a:outerShdw blurRad="76200" dist="50800" dir="5400000" algn="tl" rotWithShape="0">
                    <a:srgbClr val="000000">
                      <a:alpha val="65000"/>
                    </a:srgbClr>
                  </a:outerShdw>
                </a:effectLst>
              </a:rPr>
              <a:t> </a:t>
            </a:r>
            <a:r>
              <a:rPr lang="en-US" sz="3600" b="1" spc="50" dirty="0" err="1" smtClean="0">
                <a:ln w="11430"/>
                <a:solidFill>
                  <a:schemeClr val="bg1"/>
                </a:solidFill>
                <a:effectLst>
                  <a:outerShdw blurRad="76200" dist="50800" dir="5400000" algn="tl" rotWithShape="0">
                    <a:srgbClr val="000000">
                      <a:alpha val="65000"/>
                    </a:srgbClr>
                  </a:outerShdw>
                </a:effectLst>
              </a:rPr>
              <a:t>Yexus</a:t>
            </a:r>
            <a:r>
              <a:rPr lang="en-US" sz="3600" b="1" spc="50" dirty="0" smtClean="0">
                <a:ln w="11430"/>
                <a:solidFill>
                  <a:schemeClr val="bg1"/>
                </a:solidFill>
                <a:effectLst>
                  <a:outerShdw blurRad="76200" dist="50800" dir="5400000" algn="tl" rotWithShape="0">
                    <a:srgbClr val="000000">
                      <a:alpha val="65000"/>
                    </a:srgbClr>
                  </a:outerShdw>
                </a:effectLst>
              </a:rPr>
              <a:t> lug nub </a:t>
            </a:r>
            <a:r>
              <a:rPr lang="en-US" sz="3600" b="1" spc="50" dirty="0" err="1" smtClean="0">
                <a:ln w="11430"/>
                <a:solidFill>
                  <a:schemeClr val="bg1"/>
                </a:solidFill>
                <a:effectLst>
                  <a:outerShdw blurRad="76200" dist="50800" dir="5400000" algn="tl" rotWithShape="0">
                    <a:srgbClr val="000000">
                      <a:alpha val="65000"/>
                    </a:srgbClr>
                  </a:outerShdw>
                </a:effectLst>
              </a:rPr>
              <a:t>nua</a:t>
            </a:r>
            <a:r>
              <a:rPr lang="en-US" sz="3600" b="1" spc="50" dirty="0" smtClean="0">
                <a:ln w="11430"/>
                <a:solidFill>
                  <a:schemeClr val="bg1"/>
                </a:solidFill>
                <a:effectLst>
                  <a:outerShdw blurRad="76200" dist="50800" dir="5400000" algn="tl" rotWithShape="0">
                    <a:srgbClr val="000000">
                      <a:alpha val="65000"/>
                    </a:srgbClr>
                  </a:outerShdw>
                </a:effectLst>
              </a:rPr>
              <a:t> </a:t>
            </a:r>
            <a:r>
              <a:rPr lang="en-US" sz="3600" b="1" spc="50" dirty="0" err="1" smtClean="0">
                <a:ln w="11430"/>
                <a:solidFill>
                  <a:schemeClr val="bg1"/>
                </a:solidFill>
                <a:effectLst>
                  <a:outerShdw blurRad="76200" dist="50800" dir="5400000" algn="tl" rotWithShape="0">
                    <a:srgbClr val="000000">
                      <a:alpha val="65000"/>
                    </a:srgbClr>
                  </a:outerShdw>
                </a:effectLst>
              </a:rPr>
              <a:t>koj</a:t>
            </a:r>
            <a:r>
              <a:rPr lang="en-US" sz="3600" b="1" spc="50" dirty="0" smtClean="0">
                <a:ln w="11430"/>
                <a:solidFill>
                  <a:schemeClr val="bg1"/>
                </a:solidFill>
                <a:effectLst>
                  <a:outerShdw blurRad="76200" dist="50800" dir="5400000" algn="tl" rotWithShape="0">
                    <a:srgbClr val="000000">
                      <a:alpha val="65000"/>
                    </a:srgbClr>
                  </a:outerShdw>
                </a:effectLst>
              </a:rPr>
              <a:t> </a:t>
            </a:r>
            <a:r>
              <a:rPr lang="en-US" sz="3600" b="1" spc="50" dirty="0" err="1" smtClean="0">
                <a:ln w="11430"/>
                <a:solidFill>
                  <a:schemeClr val="bg1"/>
                </a:solidFill>
                <a:effectLst>
                  <a:outerShdw blurRad="76200" dist="50800" dir="5400000" algn="tl" rotWithShape="0">
                    <a:srgbClr val="000000">
                      <a:alpha val="65000"/>
                    </a:srgbClr>
                  </a:outerShdw>
                </a:effectLst>
              </a:rPr>
              <a:t>puas</a:t>
            </a:r>
            <a:r>
              <a:rPr lang="en-US" sz="3600" b="1" spc="50" dirty="0" smtClean="0">
                <a:ln w="11430"/>
                <a:solidFill>
                  <a:schemeClr val="bg1"/>
                </a:solidFill>
                <a:effectLst>
                  <a:outerShdw blurRad="76200" dist="50800" dir="5400000" algn="tl" rotWithShape="0">
                    <a:srgbClr val="000000">
                      <a:alpha val="65000"/>
                    </a:srgbClr>
                  </a:outerShdw>
                </a:effectLst>
              </a:rPr>
              <a:t> </a:t>
            </a:r>
            <a:r>
              <a:rPr lang="en-US" sz="3600" b="1" spc="50" dirty="0" err="1" smtClean="0">
                <a:ln w="11430"/>
                <a:solidFill>
                  <a:schemeClr val="bg1"/>
                </a:solidFill>
                <a:effectLst>
                  <a:outerShdw blurRad="76200" dist="50800" dir="5400000" algn="tl" rotWithShape="0">
                    <a:srgbClr val="000000">
                      <a:alpha val="65000"/>
                    </a:srgbClr>
                  </a:outerShdw>
                </a:effectLst>
              </a:rPr>
              <a:t>ntseeg</a:t>
            </a:r>
            <a:r>
              <a:rPr lang="en-US" sz="3600" b="1" spc="50" dirty="0" smtClean="0">
                <a:ln w="11430"/>
                <a:solidFill>
                  <a:schemeClr val="bg1"/>
                </a:solidFill>
                <a:effectLst>
                  <a:outerShdw blurRad="76200" dist="50800" dir="5400000" algn="tl" rotWithShape="0">
                    <a:srgbClr val="000000">
                      <a:alpha val="65000"/>
                    </a:srgbClr>
                  </a:outerShdw>
                </a:effectLst>
              </a:rPr>
              <a:t> has </a:t>
            </a:r>
            <a:r>
              <a:rPr lang="en-US" sz="3600" b="1" spc="50" dirty="0" err="1" smtClean="0">
                <a:ln w="11430"/>
                <a:solidFill>
                  <a:schemeClr val="bg1"/>
                </a:solidFill>
                <a:effectLst>
                  <a:outerShdw blurRad="76200" dist="50800" dir="5400000" algn="tl" rotWithShape="0">
                    <a:srgbClr val="000000">
                      <a:alpha val="65000"/>
                    </a:srgbClr>
                  </a:outerShdw>
                </a:effectLst>
              </a:rPr>
              <a:t>tas</a:t>
            </a:r>
            <a:r>
              <a:rPr lang="en-US" sz="3600" b="1" spc="50" dirty="0" smtClean="0">
                <a:ln w="11430"/>
                <a:solidFill>
                  <a:schemeClr val="bg1"/>
                </a:solidFill>
                <a:effectLst>
                  <a:outerShdw blurRad="76200" dist="50800" dir="5400000" algn="tl" rotWithShape="0">
                    <a:srgbClr val="000000">
                      <a:alpha val="65000"/>
                    </a:srgbClr>
                  </a:outerShdw>
                </a:effectLst>
              </a:rPr>
              <a:t> </a:t>
            </a:r>
            <a:r>
              <a:rPr lang="en-US" sz="3600" b="1" spc="50" dirty="0" err="1" smtClean="0">
                <a:ln w="11430"/>
                <a:solidFill>
                  <a:schemeClr val="bg1"/>
                </a:solidFill>
                <a:effectLst>
                  <a:outerShdw blurRad="76200" dist="50800" dir="5400000" algn="tl" rotWithShape="0">
                    <a:srgbClr val="000000">
                      <a:alpha val="65000"/>
                    </a:srgbClr>
                  </a:outerShdw>
                </a:effectLst>
              </a:rPr>
              <a:t>koj</a:t>
            </a:r>
            <a:r>
              <a:rPr lang="en-US" sz="3600" b="1" spc="50" dirty="0" smtClean="0">
                <a:ln w="11430"/>
                <a:solidFill>
                  <a:schemeClr val="bg1"/>
                </a:solidFill>
                <a:effectLst>
                  <a:outerShdw blurRad="76200" dist="50800" dir="5400000" algn="tl" rotWithShape="0">
                    <a:srgbClr val="000000">
                      <a:alpha val="65000"/>
                    </a:srgbClr>
                  </a:outerShdw>
                </a:effectLst>
              </a:rPr>
              <a:t> tau moog </a:t>
            </a:r>
            <a:r>
              <a:rPr lang="en-US" sz="3600" b="1" spc="50" dirty="0" err="1" smtClean="0">
                <a:ln w="11430"/>
                <a:solidFill>
                  <a:schemeClr val="bg1"/>
                </a:solidFill>
                <a:effectLst>
                  <a:outerShdw blurRad="76200" dist="50800" dir="5400000" algn="tl" rotWithShape="0">
                    <a:srgbClr val="000000">
                      <a:alpha val="65000"/>
                    </a:srgbClr>
                  </a:outerShdw>
                </a:effectLst>
              </a:rPr>
              <a:t>nrug</a:t>
            </a:r>
            <a:r>
              <a:rPr lang="en-US" sz="3600" b="1" spc="50" dirty="0" smtClean="0">
                <a:ln w="11430"/>
                <a:solidFill>
                  <a:schemeClr val="bg1"/>
                </a:solidFill>
                <a:effectLst>
                  <a:outerShdw blurRad="76200" dist="50800" dir="5400000" algn="tl" rotWithShape="0">
                    <a:srgbClr val="000000">
                      <a:alpha val="65000"/>
                    </a:srgbClr>
                  </a:outerShdw>
                </a:effectLst>
              </a:rPr>
              <a:t> </a:t>
            </a:r>
            <a:r>
              <a:rPr lang="en-US" sz="3600" b="1" spc="50" dirty="0" err="1" smtClean="0">
                <a:ln w="11430"/>
                <a:solidFill>
                  <a:schemeClr val="bg1"/>
                </a:solidFill>
                <a:effectLst>
                  <a:outerShdw blurRad="76200" dist="50800" dir="5400000" algn="tl" rotWithShape="0">
                    <a:srgbClr val="000000">
                      <a:alpha val="65000"/>
                    </a:srgbClr>
                  </a:outerShdw>
                </a:effectLst>
              </a:rPr>
              <a:t>Yexus</a:t>
            </a:r>
            <a:r>
              <a:rPr lang="en-US" sz="3600" b="1" spc="50" dirty="0" smtClean="0">
                <a:ln w="11430"/>
                <a:solidFill>
                  <a:schemeClr val="bg1"/>
                </a:solidFill>
                <a:effectLst>
                  <a:outerShdw blurRad="76200" dist="50800" dir="5400000" algn="tl" rotWithShape="0">
                    <a:srgbClr val="000000">
                      <a:alpha val="65000"/>
                    </a:srgbClr>
                  </a:outerShdw>
                </a:effectLst>
              </a:rPr>
              <a:t> </a:t>
            </a:r>
            <a:r>
              <a:rPr lang="en-US" sz="3600" b="1" spc="50" dirty="0" err="1" smtClean="0">
                <a:ln w="11430"/>
                <a:solidFill>
                  <a:schemeClr val="bg1"/>
                </a:solidFill>
                <a:effectLst>
                  <a:outerShdw blurRad="76200" dist="50800" dir="5400000" algn="tl" rotWithShape="0">
                    <a:srgbClr val="000000">
                      <a:alpha val="65000"/>
                    </a:srgbClr>
                  </a:outerShdw>
                </a:effectLst>
              </a:rPr>
              <a:t>nyob</a:t>
            </a:r>
            <a:r>
              <a:rPr lang="en-US" sz="3600" b="1" spc="50" dirty="0" smtClean="0">
                <a:ln w="11430"/>
                <a:solidFill>
                  <a:schemeClr val="bg1"/>
                </a:solidFill>
                <a:effectLst>
                  <a:outerShdw blurRad="76200" dist="50800" dir="5400000" algn="tl" rotWithShape="0">
                    <a:srgbClr val="000000">
                      <a:alpha val="65000"/>
                    </a:srgbClr>
                  </a:outerShdw>
                </a:effectLst>
              </a:rPr>
              <a:t>?</a:t>
            </a:r>
          </a:p>
          <a:p>
            <a:pPr algn="ctr"/>
            <a:endParaRPr lang="en-US" sz="3600" b="1" cap="none" spc="50" dirty="0">
              <a:ln w="11430"/>
              <a:solidFill>
                <a:schemeClr val="bg1"/>
              </a:solidFill>
              <a:effectLst>
                <a:outerShdw blurRad="76200" dist="50800" dir="5400000" algn="tl" rotWithShape="0">
                  <a:srgbClr val="000000">
                    <a:alpha val="65000"/>
                  </a:srgbClr>
                </a:outerShdw>
              </a:effectLst>
            </a:endParaRPr>
          </a:p>
          <a:p>
            <a:pPr algn="ctr"/>
            <a:r>
              <a:rPr lang="en-US" sz="3600" b="1" spc="50" dirty="0" smtClean="0">
                <a:ln w="11430"/>
                <a:solidFill>
                  <a:schemeClr val="bg1"/>
                </a:solidFill>
                <a:effectLst>
                  <a:outerShdw blurRad="76200" dist="50800" dir="5400000" algn="tl" rotWithShape="0">
                    <a:srgbClr val="000000">
                      <a:alpha val="65000"/>
                    </a:srgbClr>
                  </a:outerShdw>
                </a:effectLst>
              </a:rPr>
              <a:t>vim le </a:t>
            </a:r>
            <a:r>
              <a:rPr lang="en-US" sz="3600" b="1" spc="50" dirty="0" err="1" smtClean="0">
                <a:ln w="11430"/>
                <a:solidFill>
                  <a:schemeClr val="bg1"/>
                </a:solidFill>
                <a:effectLst>
                  <a:outerShdw blurRad="76200" dist="50800" dir="5400000" algn="tl" rotWithShape="0">
                    <a:srgbClr val="000000">
                      <a:alpha val="65000"/>
                    </a:srgbClr>
                  </a:outerShdw>
                </a:effectLst>
              </a:rPr>
              <a:t>caag</a:t>
            </a:r>
            <a:r>
              <a:rPr lang="en-US" sz="3600" b="1" spc="50" dirty="0" smtClean="0">
                <a:ln w="11430"/>
                <a:solidFill>
                  <a:schemeClr val="bg1"/>
                </a:solidFill>
                <a:effectLst>
                  <a:outerShdw blurRad="76200" dist="50800" dir="5400000" algn="tl" rotWithShape="0">
                    <a:srgbClr val="000000">
                      <a:alpha val="65000"/>
                    </a:srgbClr>
                  </a:outerShdw>
                </a:effectLst>
              </a:rPr>
              <a:t> </a:t>
            </a:r>
            <a:r>
              <a:rPr lang="en-US" sz="3600" b="1" spc="50" dirty="0" err="1" smtClean="0">
                <a:ln w="11430"/>
                <a:solidFill>
                  <a:schemeClr val="bg1"/>
                </a:solidFill>
                <a:effectLst>
                  <a:outerShdw blurRad="76200" dist="50800" dir="5400000" algn="tl" rotWithShape="0">
                    <a:srgbClr val="000000">
                      <a:alpha val="65000"/>
                    </a:srgbClr>
                  </a:outerShdw>
                </a:effectLst>
              </a:rPr>
              <a:t>koj</a:t>
            </a:r>
            <a:r>
              <a:rPr lang="en-US" sz="3600" b="1" spc="50" dirty="0" smtClean="0">
                <a:ln w="11430"/>
                <a:solidFill>
                  <a:schemeClr val="bg1"/>
                </a:solidFill>
                <a:effectLst>
                  <a:outerShdw blurRad="76200" dist="50800" dir="5400000" algn="tl" rotWithShape="0">
                    <a:srgbClr val="000000">
                      <a:alpha val="65000"/>
                    </a:srgbClr>
                  </a:outerShdw>
                </a:effectLst>
              </a:rPr>
              <a:t> </a:t>
            </a:r>
            <a:r>
              <a:rPr lang="en-US" sz="3600" b="1" spc="50" dirty="0" err="1" smtClean="0">
                <a:ln w="11430"/>
                <a:solidFill>
                  <a:schemeClr val="bg1"/>
                </a:solidFill>
                <a:effectLst>
                  <a:outerShdw blurRad="76200" dist="50800" dir="5400000" algn="tl" rotWithShape="0">
                    <a:srgbClr val="000000">
                      <a:alpha val="65000"/>
                    </a:srgbClr>
                  </a:outerShdw>
                </a:effectLst>
              </a:rPr>
              <a:t>txhaj</a:t>
            </a:r>
            <a:r>
              <a:rPr lang="en-US" sz="3600" b="1" spc="50" dirty="0" smtClean="0">
                <a:ln w="11430"/>
                <a:solidFill>
                  <a:schemeClr val="bg1"/>
                </a:solidFill>
                <a:effectLst>
                  <a:outerShdw blurRad="76200" dist="50800" dir="5400000" algn="tl" rotWithShape="0">
                    <a:srgbClr val="000000">
                      <a:alpha val="65000"/>
                    </a:srgbClr>
                  </a:outerShdw>
                </a:effectLst>
              </a:rPr>
              <a:t> </a:t>
            </a:r>
            <a:r>
              <a:rPr lang="en-US" sz="3600" b="1" spc="50" dirty="0" err="1" smtClean="0">
                <a:ln w="11430"/>
                <a:solidFill>
                  <a:schemeClr val="bg1"/>
                </a:solidFill>
                <a:effectLst>
                  <a:outerShdw blurRad="76200" dist="50800" dir="5400000" algn="tl" rotWithShape="0">
                    <a:srgbClr val="000000">
                      <a:alpha val="65000"/>
                    </a:srgbClr>
                  </a:outerShdw>
                </a:effectLst>
              </a:rPr>
              <a:t>xaav</a:t>
            </a:r>
            <a:r>
              <a:rPr lang="en-US" sz="3600" b="1" spc="50" dirty="0" smtClean="0">
                <a:ln w="11430"/>
                <a:solidFill>
                  <a:schemeClr val="bg1"/>
                </a:solidFill>
                <a:effectLst>
                  <a:outerShdw blurRad="76200" dist="50800" dir="5400000" algn="tl" rotWithShape="0">
                    <a:srgbClr val="000000">
                      <a:alpha val="65000"/>
                    </a:srgbClr>
                  </a:outerShdw>
                </a:effectLst>
              </a:rPr>
              <a:t> has </a:t>
            </a:r>
            <a:r>
              <a:rPr lang="en-US" sz="3600" b="1" spc="50" dirty="0" err="1" smtClean="0">
                <a:ln w="11430"/>
                <a:solidFill>
                  <a:schemeClr val="bg1"/>
                </a:solidFill>
                <a:effectLst>
                  <a:outerShdw blurRad="76200" dist="50800" dir="5400000" algn="tl" rotWithShape="0">
                    <a:srgbClr val="000000">
                      <a:alpha val="65000"/>
                    </a:srgbClr>
                  </a:outerShdw>
                </a:effectLst>
              </a:rPr>
              <a:t>tas</a:t>
            </a:r>
            <a:r>
              <a:rPr lang="en-US" sz="3600" b="1" spc="50" dirty="0" smtClean="0">
                <a:ln w="11430"/>
                <a:solidFill>
                  <a:schemeClr val="bg1"/>
                </a:solidFill>
                <a:effectLst>
                  <a:outerShdw blurRad="76200" dist="50800" dir="5400000" algn="tl" rotWithShape="0">
                    <a:srgbClr val="000000">
                      <a:alpha val="65000"/>
                    </a:srgbClr>
                  </a:outerShdw>
                </a:effectLst>
              </a:rPr>
              <a:t> </a:t>
            </a:r>
            <a:r>
              <a:rPr lang="en-US" sz="3600" b="1" spc="50" dirty="0" err="1" smtClean="0">
                <a:ln w="11430"/>
                <a:solidFill>
                  <a:schemeClr val="bg1"/>
                </a:solidFill>
                <a:effectLst>
                  <a:outerShdw blurRad="76200" dist="50800" dir="5400000" algn="tl" rotWithShape="0">
                    <a:srgbClr val="000000">
                      <a:alpha val="65000"/>
                    </a:srgbClr>
                  </a:outerShdw>
                </a:effectLst>
              </a:rPr>
              <a:t>koj</a:t>
            </a:r>
            <a:r>
              <a:rPr lang="en-US" sz="3600" b="1" spc="50" dirty="0" smtClean="0">
                <a:ln w="11430"/>
                <a:solidFill>
                  <a:schemeClr val="bg1"/>
                </a:solidFill>
                <a:effectLst>
                  <a:outerShdw blurRad="76200" dist="50800" dir="5400000" algn="tl" rotWithShape="0">
                    <a:srgbClr val="000000">
                      <a:alpha val="65000"/>
                    </a:srgbClr>
                  </a:outerShdw>
                </a:effectLst>
              </a:rPr>
              <a:t> tau?</a:t>
            </a:r>
          </a:p>
          <a:p>
            <a:pPr algn="ctr"/>
            <a:endParaRPr lang="en-US" sz="3600" b="1" cap="none" spc="50" dirty="0">
              <a:ln w="11430"/>
              <a:solidFill>
                <a:schemeClr val="bg1"/>
              </a:solidFill>
              <a:effectLst>
                <a:outerShdw blurRad="76200" dist="50800" dir="5400000" algn="tl" rotWithShape="0">
                  <a:srgbClr val="000000">
                    <a:alpha val="65000"/>
                  </a:srgbClr>
                </a:outerShdw>
              </a:effectLst>
            </a:endParaRPr>
          </a:p>
          <a:p>
            <a:pPr algn="ctr"/>
            <a:r>
              <a:rPr lang="en-US" sz="3600" b="1" spc="50" dirty="0" smtClean="0">
                <a:ln w="11430"/>
                <a:solidFill>
                  <a:schemeClr val="bg1"/>
                </a:solidFill>
                <a:effectLst>
                  <a:outerShdw blurRad="76200" dist="50800" dir="5400000" algn="tl" rotWithShape="0">
                    <a:srgbClr val="000000">
                      <a:alpha val="65000"/>
                    </a:srgbClr>
                  </a:outerShdw>
                </a:effectLst>
              </a:rPr>
              <a:t>Vim le </a:t>
            </a:r>
            <a:r>
              <a:rPr lang="en-US" sz="3600" b="1" spc="50" dirty="0" err="1" smtClean="0">
                <a:ln w="11430"/>
                <a:solidFill>
                  <a:schemeClr val="bg1"/>
                </a:solidFill>
                <a:effectLst>
                  <a:outerShdw blurRad="76200" dist="50800" dir="5400000" algn="tl" rotWithShape="0">
                    <a:srgbClr val="000000">
                      <a:alpha val="65000"/>
                    </a:srgbClr>
                  </a:outerShdw>
                </a:effectLst>
              </a:rPr>
              <a:t>caag</a:t>
            </a:r>
            <a:r>
              <a:rPr lang="en-US" sz="3600" b="1" spc="50" dirty="0" smtClean="0">
                <a:ln w="11430"/>
                <a:solidFill>
                  <a:schemeClr val="bg1"/>
                </a:solidFill>
                <a:effectLst>
                  <a:outerShdw blurRad="76200" dist="50800" dir="5400000" algn="tl" rotWithShape="0">
                    <a:srgbClr val="000000">
                      <a:alpha val="65000"/>
                    </a:srgbClr>
                  </a:outerShdw>
                </a:effectLst>
              </a:rPr>
              <a:t> </a:t>
            </a:r>
            <a:r>
              <a:rPr lang="en-US" sz="3600" b="1" spc="50" dirty="0" err="1" smtClean="0">
                <a:ln w="11430"/>
                <a:solidFill>
                  <a:schemeClr val="bg1"/>
                </a:solidFill>
                <a:effectLst>
                  <a:outerShdw blurRad="76200" dist="50800" dir="5400000" algn="tl" rotWithShape="0">
                    <a:srgbClr val="000000">
                      <a:alpha val="65000"/>
                    </a:srgbClr>
                  </a:outerShdw>
                </a:effectLst>
              </a:rPr>
              <a:t>koj</a:t>
            </a:r>
            <a:r>
              <a:rPr lang="en-US" sz="3600" b="1" spc="50" dirty="0" smtClean="0">
                <a:ln w="11430"/>
                <a:solidFill>
                  <a:schemeClr val="bg1"/>
                </a:solidFill>
                <a:effectLst>
                  <a:outerShdw blurRad="76200" dist="50800" dir="5400000" algn="tl" rotWithShape="0">
                    <a:srgbClr val="000000">
                      <a:alpha val="65000"/>
                    </a:srgbClr>
                  </a:outerShdw>
                </a:effectLst>
              </a:rPr>
              <a:t> </a:t>
            </a:r>
            <a:r>
              <a:rPr lang="en-US" sz="3600" b="1" spc="50" dirty="0" err="1" smtClean="0">
                <a:ln w="11430"/>
                <a:solidFill>
                  <a:schemeClr val="bg1"/>
                </a:solidFill>
                <a:effectLst>
                  <a:outerShdw blurRad="76200" dist="50800" dir="5400000" algn="tl" rotWithShape="0">
                    <a:srgbClr val="000000">
                      <a:alpha val="65000"/>
                    </a:srgbClr>
                  </a:outerShdw>
                </a:effectLst>
              </a:rPr>
              <a:t>xaav</a:t>
            </a:r>
            <a:r>
              <a:rPr lang="en-US" sz="3600" b="1" spc="50" dirty="0" smtClean="0">
                <a:ln w="11430"/>
                <a:solidFill>
                  <a:schemeClr val="bg1"/>
                </a:solidFill>
                <a:effectLst>
                  <a:outerShdw blurRad="76200" dist="50800" dir="5400000" algn="tl" rotWithShape="0">
                    <a:srgbClr val="000000">
                      <a:alpha val="65000"/>
                    </a:srgbClr>
                  </a:outerShdw>
                </a:effectLst>
              </a:rPr>
              <a:t> has </a:t>
            </a:r>
            <a:r>
              <a:rPr lang="en-US" sz="3600" b="1" spc="50" dirty="0" err="1" smtClean="0">
                <a:ln w="11430"/>
                <a:solidFill>
                  <a:schemeClr val="bg1"/>
                </a:solidFill>
                <a:effectLst>
                  <a:outerShdw blurRad="76200" dist="50800" dir="5400000" algn="tl" rotWithShape="0">
                    <a:srgbClr val="000000">
                      <a:alpha val="65000"/>
                    </a:srgbClr>
                  </a:outerShdw>
                </a:effectLst>
              </a:rPr>
              <a:t>tas</a:t>
            </a:r>
            <a:r>
              <a:rPr lang="en-US" sz="3600" b="1" spc="50" dirty="0" smtClean="0">
                <a:ln w="11430"/>
                <a:solidFill>
                  <a:schemeClr val="bg1"/>
                </a:solidFill>
                <a:effectLst>
                  <a:outerShdw blurRad="76200" dist="50800" dir="5400000" algn="tl" rotWithShape="0">
                    <a:srgbClr val="000000">
                      <a:alpha val="65000"/>
                    </a:srgbClr>
                  </a:outerShdw>
                </a:effectLst>
              </a:rPr>
              <a:t> </a:t>
            </a:r>
            <a:r>
              <a:rPr lang="en-US" sz="3600" b="1" spc="50" dirty="0" err="1" smtClean="0">
                <a:ln w="11430"/>
                <a:solidFill>
                  <a:schemeClr val="bg1"/>
                </a:solidFill>
                <a:effectLst>
                  <a:outerShdw blurRad="76200" dist="50800" dir="5400000" algn="tl" rotWithShape="0">
                    <a:srgbClr val="000000">
                      <a:alpha val="65000"/>
                    </a:srgbClr>
                  </a:outerShdw>
                </a:effectLst>
              </a:rPr>
              <a:t>koj</a:t>
            </a:r>
            <a:r>
              <a:rPr lang="en-US" sz="3600" b="1" spc="50" dirty="0" smtClean="0">
                <a:ln w="11430"/>
                <a:solidFill>
                  <a:schemeClr val="bg1"/>
                </a:solidFill>
                <a:effectLst>
                  <a:outerShdw blurRad="76200" dist="50800" dir="5400000" algn="tl" rotWithShape="0">
                    <a:srgbClr val="000000">
                      <a:alpha val="65000"/>
                    </a:srgbClr>
                  </a:outerShdw>
                </a:effectLst>
              </a:rPr>
              <a:t> </a:t>
            </a:r>
            <a:r>
              <a:rPr lang="en-US" sz="3600" b="1" spc="50" dirty="0" err="1" smtClean="0">
                <a:ln w="11430"/>
                <a:solidFill>
                  <a:schemeClr val="bg1"/>
                </a:solidFill>
                <a:effectLst>
                  <a:outerShdw blurRad="76200" dist="50800" dir="5400000" algn="tl" rotWithShape="0">
                    <a:srgbClr val="000000">
                      <a:alpha val="65000"/>
                    </a:srgbClr>
                  </a:outerShdw>
                </a:effectLst>
              </a:rPr>
              <a:t>tsi</a:t>
            </a:r>
            <a:r>
              <a:rPr lang="en-US" sz="3600" b="1" spc="50" dirty="0" smtClean="0">
                <a:ln w="11430"/>
                <a:solidFill>
                  <a:schemeClr val="bg1"/>
                </a:solidFill>
                <a:effectLst>
                  <a:outerShdw blurRad="76200" dist="50800" dir="5400000" algn="tl" rotWithShape="0">
                    <a:srgbClr val="000000">
                      <a:alpha val="65000"/>
                    </a:srgbClr>
                  </a:outerShdw>
                </a:effectLst>
              </a:rPr>
              <a:t> tau?</a:t>
            </a:r>
            <a:endParaRPr lang="en-US" sz="3600" b="1" cap="none" spc="50" dirty="0">
              <a:ln w="11430"/>
              <a:solidFill>
                <a:schemeClr val="bg1"/>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57835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265" y="228600"/>
            <a:ext cx="8798135" cy="298543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cap="none" spc="50" dirty="0" err="1" smtClean="0">
                <a:ln w="11430"/>
                <a:solidFill>
                  <a:schemeClr val="bg1"/>
                </a:solidFill>
                <a:effectLst>
                  <a:outerShdw blurRad="76200" dist="50800" dir="5400000" algn="tl" rotWithShape="0">
                    <a:srgbClr val="000000">
                      <a:alpha val="65000"/>
                    </a:srgbClr>
                  </a:outerShdw>
                </a:effectLst>
              </a:rPr>
              <a:t>Yuav</a:t>
            </a:r>
            <a:r>
              <a:rPr lang="en-US" sz="3600" b="1" cap="none" spc="50" dirty="0" smtClean="0">
                <a:ln w="11430"/>
                <a:solidFill>
                  <a:schemeClr val="bg1"/>
                </a:solidFill>
                <a:effectLst>
                  <a:outerShdw blurRad="76200" dist="50800" dir="5400000" algn="tl" rotWithShape="0">
                    <a:srgbClr val="000000">
                      <a:alpha val="65000"/>
                    </a:srgbClr>
                  </a:outerShdw>
                </a:effectLst>
              </a:rPr>
              <a:t> </a:t>
            </a:r>
            <a:r>
              <a:rPr lang="en-US" sz="3600" b="1" cap="none" spc="50" dirty="0" err="1" smtClean="0">
                <a:ln w="11430"/>
                <a:solidFill>
                  <a:schemeClr val="bg1"/>
                </a:solidFill>
                <a:effectLst>
                  <a:outerShdw blurRad="76200" dist="50800" dir="5400000" algn="tl" rotWithShape="0">
                    <a:srgbClr val="000000">
                      <a:alpha val="65000"/>
                    </a:srgbClr>
                  </a:outerShdw>
                </a:effectLst>
              </a:rPr>
              <a:t>ua</a:t>
            </a:r>
            <a:r>
              <a:rPr lang="en-US" sz="3600" b="1" cap="none" spc="50" dirty="0" smtClean="0">
                <a:ln w="11430"/>
                <a:solidFill>
                  <a:schemeClr val="bg1"/>
                </a:solidFill>
                <a:effectLst>
                  <a:outerShdw blurRad="76200" dist="50800" dir="5400000" algn="tl" rotWithShape="0">
                    <a:srgbClr val="000000">
                      <a:alpha val="65000"/>
                    </a:srgbClr>
                  </a:outerShdw>
                </a:effectLst>
              </a:rPr>
              <a:t> </a:t>
            </a:r>
            <a:r>
              <a:rPr lang="en-US" sz="3600" b="1" cap="none" spc="50" dirty="0" err="1" smtClean="0">
                <a:ln w="11430"/>
                <a:solidFill>
                  <a:schemeClr val="bg1"/>
                </a:solidFill>
                <a:effectLst>
                  <a:outerShdw blurRad="76200" dist="50800" dir="5400000" algn="tl" rotWithShape="0">
                    <a:srgbClr val="000000">
                      <a:alpha val="65000"/>
                    </a:srgbClr>
                  </a:outerShdw>
                </a:effectLst>
              </a:rPr>
              <a:t>caag</a:t>
            </a:r>
            <a:r>
              <a:rPr lang="en-US" sz="3600" b="1" cap="none" spc="50" dirty="0" smtClean="0">
                <a:ln w="11430"/>
                <a:solidFill>
                  <a:schemeClr val="bg1"/>
                </a:solidFill>
                <a:effectLst>
                  <a:outerShdw blurRad="76200" dist="50800" dir="5400000" algn="tl" rotWithShape="0">
                    <a:srgbClr val="000000">
                      <a:alpha val="65000"/>
                    </a:srgbClr>
                  </a:outerShdw>
                </a:effectLst>
              </a:rPr>
              <a:t> </a:t>
            </a:r>
            <a:r>
              <a:rPr lang="en-US" sz="3600" b="1" cap="none" spc="50" dirty="0" err="1" smtClean="0">
                <a:ln w="11430"/>
                <a:solidFill>
                  <a:schemeClr val="bg1"/>
                </a:solidFill>
                <a:effectLst>
                  <a:outerShdw blurRad="76200" dist="50800" dir="5400000" algn="tl" rotWithShape="0">
                    <a:srgbClr val="000000">
                      <a:alpha val="65000"/>
                    </a:srgbClr>
                  </a:outerShdw>
                </a:effectLst>
              </a:rPr>
              <a:t>txhaj</a:t>
            </a:r>
            <a:r>
              <a:rPr lang="en-US" sz="3600" b="1" cap="none" spc="50" dirty="0" smtClean="0">
                <a:ln w="11430"/>
                <a:solidFill>
                  <a:schemeClr val="bg1"/>
                </a:solidFill>
                <a:effectLst>
                  <a:outerShdw blurRad="76200" dist="50800" dir="5400000" algn="tl" rotWithShape="0">
                    <a:srgbClr val="000000">
                      <a:alpha val="65000"/>
                    </a:srgbClr>
                  </a:outerShdw>
                </a:effectLst>
              </a:rPr>
              <a:t> tau moog </a:t>
            </a:r>
            <a:r>
              <a:rPr lang="en-US" sz="3600" b="1" cap="none" spc="50" dirty="0" err="1" smtClean="0">
                <a:ln w="11430"/>
                <a:solidFill>
                  <a:schemeClr val="bg1"/>
                </a:solidFill>
                <a:effectLst>
                  <a:outerShdw blurRad="76200" dist="50800" dir="5400000" algn="tl" rotWithShape="0">
                    <a:srgbClr val="000000">
                      <a:alpha val="65000"/>
                    </a:srgbClr>
                  </a:outerShdw>
                </a:effectLst>
              </a:rPr>
              <a:t>sau</a:t>
            </a:r>
            <a:r>
              <a:rPr lang="en-US" sz="3600" b="1" cap="none" spc="50" dirty="0" smtClean="0">
                <a:ln w="11430"/>
                <a:solidFill>
                  <a:schemeClr val="bg1"/>
                </a:solidFill>
                <a:effectLst>
                  <a:outerShdw blurRad="76200" dist="50800" dir="5400000" algn="tl" rotWithShape="0">
                    <a:srgbClr val="000000">
                      <a:alpha val="65000"/>
                    </a:srgbClr>
                  </a:outerShdw>
                </a:effectLst>
              </a:rPr>
              <a:t> </a:t>
            </a:r>
            <a:r>
              <a:rPr lang="en-US" sz="3600" b="1" cap="none" spc="50" dirty="0" err="1" smtClean="0">
                <a:ln w="11430"/>
                <a:solidFill>
                  <a:schemeClr val="bg1"/>
                </a:solidFill>
                <a:effectLst>
                  <a:outerShdw blurRad="76200" dist="50800" dir="5400000" algn="tl" rotWithShape="0">
                    <a:srgbClr val="000000">
                      <a:alpha val="65000"/>
                    </a:srgbClr>
                  </a:outerShdw>
                </a:effectLst>
              </a:rPr>
              <a:t>ntuj</a:t>
            </a:r>
            <a:r>
              <a:rPr lang="en-US" sz="3600" b="1" cap="none" spc="50" dirty="0" smtClean="0">
                <a:ln w="11430"/>
                <a:solidFill>
                  <a:schemeClr val="bg1"/>
                </a:solidFill>
                <a:effectLst>
                  <a:outerShdw blurRad="76200" dist="50800" dir="5400000" algn="tl" rotWithShape="0">
                    <a:srgbClr val="000000">
                      <a:alpha val="65000"/>
                    </a:srgbClr>
                  </a:outerShdw>
                </a:effectLst>
              </a:rPr>
              <a:t> </a:t>
            </a:r>
            <a:r>
              <a:rPr lang="en-US" sz="3600" b="1" cap="none" spc="50" dirty="0" err="1" smtClean="0">
                <a:ln w="11430"/>
                <a:solidFill>
                  <a:schemeClr val="bg1"/>
                </a:solidFill>
                <a:effectLst>
                  <a:outerShdw blurRad="76200" dist="50800" dir="5400000" algn="tl" rotWithShape="0">
                    <a:srgbClr val="000000">
                      <a:alpha val="65000"/>
                    </a:srgbClr>
                  </a:outerShdw>
                </a:effectLst>
              </a:rPr>
              <a:t>ceebthseej</a:t>
            </a:r>
            <a:r>
              <a:rPr lang="en-US" sz="3600" b="1" spc="50" dirty="0" smtClean="0">
                <a:ln w="11430"/>
                <a:solidFill>
                  <a:schemeClr val="bg1"/>
                </a:solidFill>
                <a:effectLst>
                  <a:outerShdw blurRad="76200" dist="50800" dir="5400000" algn="tl" rotWithShape="0">
                    <a:srgbClr val="000000">
                      <a:alpha val="65000"/>
                    </a:srgbClr>
                  </a:outerShdw>
                </a:effectLst>
              </a:rPr>
              <a:t>. </a:t>
            </a:r>
            <a:r>
              <a:rPr lang="en-US" sz="3600" b="1" spc="50" dirty="0" err="1" smtClean="0">
                <a:ln w="11430"/>
                <a:solidFill>
                  <a:schemeClr val="bg1"/>
                </a:solidFill>
                <a:effectLst>
                  <a:outerShdw blurRad="76200" dist="50800" dir="5400000" algn="tl" rotWithShape="0">
                    <a:srgbClr val="000000">
                      <a:alpha val="65000"/>
                    </a:srgbClr>
                  </a:outerShdw>
                </a:effectLst>
              </a:rPr>
              <a:t>Muaj</a:t>
            </a:r>
            <a:r>
              <a:rPr lang="en-US" sz="3600" b="1" spc="50" dirty="0" smtClean="0">
                <a:ln w="11430"/>
                <a:solidFill>
                  <a:schemeClr val="bg1"/>
                </a:solidFill>
                <a:effectLst>
                  <a:outerShdw blurRad="76200" dist="50800" dir="5400000" algn="tl" rotWithShape="0">
                    <a:srgbClr val="000000">
                      <a:alpha val="65000"/>
                    </a:srgbClr>
                  </a:outerShdw>
                </a:effectLst>
              </a:rPr>
              <a:t> 4 </a:t>
            </a:r>
            <a:r>
              <a:rPr lang="en-US" sz="3600" b="1" spc="50" dirty="0" err="1" smtClean="0">
                <a:ln w="11430"/>
                <a:solidFill>
                  <a:schemeClr val="bg1"/>
                </a:solidFill>
                <a:effectLst>
                  <a:outerShdw blurRad="76200" dist="50800" dir="5400000" algn="tl" rotWithShape="0">
                    <a:srgbClr val="000000">
                      <a:alpha val="65000"/>
                    </a:srgbClr>
                  </a:outerShdw>
                </a:effectLst>
              </a:rPr>
              <a:t>paab</a:t>
            </a:r>
            <a:r>
              <a:rPr lang="en-US" sz="3600" b="1" spc="50" dirty="0" smtClean="0">
                <a:ln w="11430"/>
                <a:solidFill>
                  <a:schemeClr val="bg1"/>
                </a:solidFill>
                <a:effectLst>
                  <a:outerShdw blurRad="76200" dist="50800" dir="5400000" algn="tl" rotWithShape="0">
                    <a:srgbClr val="000000">
                      <a:alpha val="65000"/>
                    </a:srgbClr>
                  </a:outerShdw>
                </a:effectLst>
              </a:rPr>
              <a:t> </a:t>
            </a:r>
            <a:r>
              <a:rPr lang="en-US" sz="3600" b="1" spc="50" dirty="0" err="1" smtClean="0">
                <a:ln w="11430"/>
                <a:solidFill>
                  <a:schemeClr val="bg1"/>
                </a:solidFill>
                <a:effectLst>
                  <a:outerShdw blurRad="76200" dist="50800" dir="5400000" algn="tl" rotWithShape="0">
                    <a:srgbClr val="000000">
                      <a:alpha val="65000"/>
                    </a:srgbClr>
                  </a:outerShdw>
                </a:effectLst>
              </a:rPr>
              <a:t>tuabneeg</a:t>
            </a:r>
            <a:r>
              <a:rPr lang="en-US" sz="3600" b="1" spc="50" dirty="0" smtClean="0">
                <a:ln w="11430"/>
                <a:solidFill>
                  <a:schemeClr val="bg1"/>
                </a:solidFill>
                <a:effectLst>
                  <a:outerShdw blurRad="76200" dist="50800" dir="5400000" algn="tl" rotWithShape="0">
                    <a:srgbClr val="000000">
                      <a:alpha val="65000"/>
                    </a:srgbClr>
                  </a:outerShdw>
                </a:effectLst>
              </a:rPr>
              <a:t> </a:t>
            </a:r>
            <a:r>
              <a:rPr lang="en-US" sz="3600" b="1" spc="50" dirty="0" err="1" smtClean="0">
                <a:ln w="11430"/>
                <a:solidFill>
                  <a:schemeClr val="bg1"/>
                </a:solidFill>
                <a:effectLst>
                  <a:outerShdw blurRad="76200" dist="50800" dir="5400000" algn="tl" rotWithShape="0">
                    <a:srgbClr val="000000">
                      <a:alpha val="65000"/>
                    </a:srgbClr>
                  </a:outerShdw>
                </a:effectLst>
              </a:rPr>
              <a:t>xaav</a:t>
            </a:r>
            <a:r>
              <a:rPr lang="en-US" sz="3600" b="1" spc="50" dirty="0" smtClean="0">
                <a:ln w="11430"/>
                <a:solidFill>
                  <a:schemeClr val="bg1"/>
                </a:solidFill>
                <a:effectLst>
                  <a:outerShdw blurRad="76200" dist="50800" dir="5400000" algn="tl" rotWithShape="0">
                    <a:srgbClr val="000000">
                      <a:alpha val="65000"/>
                    </a:srgbClr>
                  </a:outerShdw>
                </a:effectLst>
              </a:rPr>
              <a:t> le </a:t>
            </a:r>
            <a:r>
              <a:rPr lang="en-US" sz="3600" b="1" spc="50" dirty="0" err="1" smtClean="0">
                <a:ln w="11430"/>
                <a:solidFill>
                  <a:schemeClr val="bg1"/>
                </a:solidFill>
                <a:effectLst>
                  <a:outerShdw blurRad="76200" dist="50800" dir="5400000" algn="tl" rotWithShape="0">
                    <a:srgbClr val="000000">
                      <a:alpha val="65000"/>
                    </a:srgbClr>
                  </a:outerShdw>
                </a:effectLst>
              </a:rPr>
              <a:t>nuav</a:t>
            </a:r>
            <a:r>
              <a:rPr lang="en-US" sz="3600" b="1" spc="50" dirty="0" smtClean="0">
                <a:ln w="11430"/>
                <a:solidFill>
                  <a:schemeClr val="bg1"/>
                </a:solidFill>
                <a:effectLst>
                  <a:outerShdw blurRad="76200" dist="50800" dir="5400000" algn="tl" rotWithShape="0">
                    <a:srgbClr val="000000">
                      <a:alpha val="65000"/>
                    </a:srgbClr>
                  </a:outerShdw>
                </a:effectLst>
              </a:rPr>
              <a:t>:</a:t>
            </a:r>
            <a:endParaRPr lang="en-US" sz="3600" b="1" spc="50" dirty="0">
              <a:ln w="11430"/>
              <a:solidFill>
                <a:schemeClr val="bg1"/>
              </a:solidFill>
              <a:effectLst>
                <a:outerShdw blurRad="76200" dist="50800" dir="5400000" algn="tl" rotWithShape="0">
                  <a:srgbClr val="000000">
                    <a:alpha val="65000"/>
                  </a:srgbClr>
                </a:outerShdw>
              </a:effectLst>
            </a:endParaRPr>
          </a:p>
          <a:p>
            <a:endPar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742950" indent="-742950" algn="ctr">
              <a:buAutoNum type="arabicPeriod"/>
            </a:pP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15"/>
          <p:cNvPicPr/>
          <p:nvPr/>
        </p:nvPicPr>
        <p:blipFill>
          <a:blip r:embed="rId2"/>
          <a:stretch>
            <a:fillRect/>
          </a:stretch>
        </p:blipFill>
        <p:spPr>
          <a:xfrm>
            <a:off x="225249" y="2286000"/>
            <a:ext cx="2060751" cy="1981200"/>
          </a:xfrm>
          <a:prstGeom prst="rect">
            <a:avLst/>
          </a:prstGeom>
        </p:spPr>
      </p:pic>
      <p:pic>
        <p:nvPicPr>
          <p:cNvPr id="4" name="Picture 13"/>
          <p:cNvPicPr/>
          <p:nvPr/>
        </p:nvPicPr>
        <p:blipFill>
          <a:blip r:embed="rId3"/>
          <a:stretch>
            <a:fillRect/>
          </a:stretch>
        </p:blipFill>
        <p:spPr>
          <a:xfrm>
            <a:off x="6096000" y="1995253"/>
            <a:ext cx="2437560" cy="2437560"/>
          </a:xfrm>
          <a:prstGeom prst="rect">
            <a:avLst/>
          </a:prstGeom>
        </p:spPr>
      </p:pic>
      <p:pic>
        <p:nvPicPr>
          <p:cNvPr id="5" name="Picture 16"/>
          <p:cNvPicPr/>
          <p:nvPr/>
        </p:nvPicPr>
        <p:blipFill>
          <a:blip r:embed="rId4"/>
          <a:stretch>
            <a:fillRect/>
          </a:stretch>
        </p:blipFill>
        <p:spPr>
          <a:xfrm>
            <a:off x="2378945" y="4314092"/>
            <a:ext cx="2437560" cy="2437560"/>
          </a:xfrm>
          <a:prstGeom prst="rect">
            <a:avLst/>
          </a:prstGeom>
        </p:spPr>
      </p:pic>
      <p:pic>
        <p:nvPicPr>
          <p:cNvPr id="6" name="Picture 14"/>
          <p:cNvPicPr/>
          <p:nvPr/>
        </p:nvPicPr>
        <p:blipFill>
          <a:blip r:embed="rId5"/>
          <a:stretch>
            <a:fillRect/>
          </a:stretch>
        </p:blipFill>
        <p:spPr>
          <a:xfrm>
            <a:off x="2857440" y="1558942"/>
            <a:ext cx="2437560" cy="2437560"/>
          </a:xfrm>
          <a:prstGeom prst="rect">
            <a:avLst/>
          </a:prstGeom>
        </p:spPr>
      </p:pic>
      <p:sp>
        <p:nvSpPr>
          <p:cNvPr id="7" name="CustomShape 5"/>
          <p:cNvSpPr/>
          <p:nvPr/>
        </p:nvSpPr>
        <p:spPr>
          <a:xfrm>
            <a:off x="2857440" y="1995253"/>
            <a:ext cx="2133000" cy="546840"/>
          </a:xfrm>
          <a:prstGeom prst="rect">
            <a:avLst/>
          </a:prstGeom>
        </p:spPr>
        <p:txBody>
          <a:bodyPr lIns="90000" tIns="45000" rIns="90000" bIns="45000"/>
          <a:lstStyle/>
          <a:p>
            <a:pPr algn="ctr"/>
            <a:r>
              <a:rPr lang="en-US" sz="3000" b="1" dirty="0">
                <a:solidFill>
                  <a:srgbClr val="FFFFFF"/>
                </a:solidFill>
                <a:latin typeface="Calibri"/>
              </a:rPr>
              <a:t>Religion</a:t>
            </a:r>
            <a:endParaRPr dirty="0"/>
          </a:p>
        </p:txBody>
      </p:sp>
      <p:sp>
        <p:nvSpPr>
          <p:cNvPr id="8" name="CustomShape 5"/>
          <p:cNvSpPr/>
          <p:nvPr/>
        </p:nvSpPr>
        <p:spPr>
          <a:xfrm>
            <a:off x="96475" y="4159393"/>
            <a:ext cx="2302985" cy="546840"/>
          </a:xfrm>
          <a:prstGeom prst="rect">
            <a:avLst/>
          </a:prstGeom>
        </p:spPr>
        <p:txBody>
          <a:bodyPr lIns="90000" tIns="45000" rIns="90000" bIns="45000"/>
          <a:lstStyle/>
          <a:p>
            <a:pPr algn="ctr"/>
            <a:r>
              <a:rPr lang="en-US" sz="2400" dirty="0" err="1" smtClean="0">
                <a:solidFill>
                  <a:schemeClr val="bg1"/>
                </a:solidFill>
              </a:rPr>
              <a:t>Coj</a:t>
            </a:r>
            <a:r>
              <a:rPr lang="en-US" sz="2400" dirty="0" smtClean="0">
                <a:solidFill>
                  <a:schemeClr val="bg1"/>
                </a:solidFill>
              </a:rPr>
              <a:t> </a:t>
            </a:r>
            <a:r>
              <a:rPr lang="en-US" sz="2400" dirty="0" err="1" smtClean="0">
                <a:solidFill>
                  <a:schemeClr val="bg1"/>
                </a:solidFill>
              </a:rPr>
              <a:t>Ncaaj</a:t>
            </a:r>
            <a:r>
              <a:rPr lang="en-US" sz="2400" dirty="0" smtClean="0">
                <a:solidFill>
                  <a:schemeClr val="bg1"/>
                </a:solidFill>
              </a:rPr>
              <a:t> </a:t>
            </a:r>
            <a:r>
              <a:rPr lang="en-US" sz="2400" dirty="0" err="1" smtClean="0">
                <a:solidFill>
                  <a:schemeClr val="bg1"/>
                </a:solidFill>
              </a:rPr>
              <a:t>Nceeg</a:t>
            </a:r>
            <a:endParaRPr sz="2400" dirty="0">
              <a:solidFill>
                <a:schemeClr val="bg1"/>
              </a:solidFill>
            </a:endParaRPr>
          </a:p>
        </p:txBody>
      </p:sp>
      <p:sp>
        <p:nvSpPr>
          <p:cNvPr id="10" name="TextBox 9"/>
          <p:cNvSpPr txBox="1"/>
          <p:nvPr/>
        </p:nvSpPr>
        <p:spPr>
          <a:xfrm>
            <a:off x="5410200" y="3734892"/>
            <a:ext cx="3620400" cy="523220"/>
          </a:xfrm>
          <a:prstGeom prst="rect">
            <a:avLst/>
          </a:prstGeom>
          <a:noFill/>
        </p:spPr>
        <p:txBody>
          <a:bodyPr wrap="square" rtlCol="0">
            <a:spAutoFit/>
          </a:bodyPr>
          <a:lstStyle/>
          <a:p>
            <a:r>
              <a:rPr lang="en-US" sz="2800" dirty="0" err="1" smtClean="0">
                <a:solidFill>
                  <a:schemeClr val="bg1"/>
                </a:solidFill>
              </a:rPr>
              <a:t>Coj</a:t>
            </a:r>
            <a:r>
              <a:rPr lang="en-US" sz="2800" dirty="0" smtClean="0">
                <a:solidFill>
                  <a:schemeClr val="bg1"/>
                </a:solidFill>
              </a:rPr>
              <a:t> 10 </a:t>
            </a:r>
            <a:r>
              <a:rPr lang="en-US" sz="2800" dirty="0" err="1" smtClean="0">
                <a:solidFill>
                  <a:schemeClr val="bg1"/>
                </a:solidFill>
              </a:rPr>
              <a:t>Nqai</a:t>
            </a:r>
            <a:r>
              <a:rPr lang="en-US" sz="2800" dirty="0" smtClean="0">
                <a:solidFill>
                  <a:schemeClr val="bg1"/>
                </a:solidFill>
              </a:rPr>
              <a:t> </a:t>
            </a:r>
            <a:r>
              <a:rPr lang="en-US" sz="2800" dirty="0" err="1" smtClean="0">
                <a:solidFill>
                  <a:schemeClr val="bg1"/>
                </a:solidFill>
              </a:rPr>
              <a:t>Kevcai</a:t>
            </a:r>
            <a:r>
              <a:rPr lang="en-US" sz="2800" dirty="0" smtClean="0">
                <a:solidFill>
                  <a:schemeClr val="bg1"/>
                </a:solidFill>
              </a:rPr>
              <a:t> </a:t>
            </a:r>
            <a:r>
              <a:rPr lang="en-US" sz="2800" dirty="0" err="1" smtClean="0">
                <a:solidFill>
                  <a:schemeClr val="bg1"/>
                </a:solidFill>
              </a:rPr>
              <a:t>Nruj</a:t>
            </a:r>
            <a:endParaRPr lang="en-US" sz="2800" dirty="0">
              <a:solidFill>
                <a:schemeClr val="bg1"/>
              </a:solidFill>
            </a:endParaRPr>
          </a:p>
        </p:txBody>
      </p:sp>
      <p:sp>
        <p:nvSpPr>
          <p:cNvPr id="11" name="TextBox 10"/>
          <p:cNvSpPr txBox="1"/>
          <p:nvPr/>
        </p:nvSpPr>
        <p:spPr>
          <a:xfrm>
            <a:off x="2231335" y="6096000"/>
            <a:ext cx="2759105" cy="523220"/>
          </a:xfrm>
          <a:prstGeom prst="rect">
            <a:avLst/>
          </a:prstGeom>
          <a:noFill/>
        </p:spPr>
        <p:txBody>
          <a:bodyPr wrap="square" rtlCol="0">
            <a:spAutoFit/>
          </a:bodyPr>
          <a:lstStyle/>
          <a:p>
            <a:r>
              <a:rPr lang="en-US" sz="2800" dirty="0" err="1" smtClean="0">
                <a:solidFill>
                  <a:schemeClr val="bg1"/>
                </a:solidFill>
              </a:rPr>
              <a:t>Ua</a:t>
            </a:r>
            <a:r>
              <a:rPr lang="en-US" sz="2800" dirty="0" smtClean="0">
                <a:solidFill>
                  <a:schemeClr val="bg1"/>
                </a:solidFill>
              </a:rPr>
              <a:t> </a:t>
            </a:r>
            <a:r>
              <a:rPr lang="en-US" sz="2800" dirty="0" err="1" smtClean="0">
                <a:solidFill>
                  <a:schemeClr val="bg1"/>
                </a:solidFill>
              </a:rPr>
              <a:t>Neej</a:t>
            </a:r>
            <a:r>
              <a:rPr lang="en-US" sz="2800" dirty="0" smtClean="0">
                <a:solidFill>
                  <a:schemeClr val="bg1"/>
                </a:solidFill>
              </a:rPr>
              <a:t> </a:t>
            </a:r>
            <a:r>
              <a:rPr lang="en-US" sz="2800" dirty="0" err="1" smtClean="0">
                <a:solidFill>
                  <a:schemeClr val="bg1"/>
                </a:solidFill>
              </a:rPr>
              <a:t>Dlabhuv</a:t>
            </a:r>
            <a:endParaRPr lang="en-US" sz="2800" dirty="0">
              <a:solidFill>
                <a:schemeClr val="bg1"/>
              </a:solidFill>
            </a:endParaRPr>
          </a:p>
        </p:txBody>
      </p:sp>
      <p:sp>
        <p:nvSpPr>
          <p:cNvPr id="14" name="TextBox 13"/>
          <p:cNvSpPr txBox="1"/>
          <p:nvPr/>
        </p:nvSpPr>
        <p:spPr>
          <a:xfrm>
            <a:off x="5105400" y="4453328"/>
            <a:ext cx="3657600" cy="2062103"/>
          </a:xfrm>
          <a:prstGeom prst="rect">
            <a:avLst/>
          </a:prstGeom>
          <a:noFill/>
        </p:spPr>
        <p:txBody>
          <a:bodyPr wrap="square" rtlCol="0">
            <a:spAutoFit/>
          </a:bodyPr>
          <a:lstStyle/>
          <a:p>
            <a:r>
              <a:rPr lang="en-US" sz="3200" dirty="0" err="1" smtClean="0">
                <a:solidFill>
                  <a:schemeClr val="bg1"/>
                </a:solidFill>
                <a:latin typeface="Times New Roman" pitchFamily="18" charset="0"/>
                <a:cs typeface="Times New Roman" pitchFamily="18" charset="0"/>
              </a:rPr>
              <a:t>Ua</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tej</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nuav</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puas</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yuav</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paab</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kuas</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koj</a:t>
            </a:r>
            <a:r>
              <a:rPr lang="en-US" sz="3200" dirty="0" smtClean="0">
                <a:solidFill>
                  <a:schemeClr val="bg1"/>
                </a:solidFill>
                <a:latin typeface="Times New Roman" pitchFamily="18" charset="0"/>
                <a:cs typeface="Times New Roman" pitchFamily="18" charset="0"/>
              </a:rPr>
              <a:t> tau moog </a:t>
            </a:r>
            <a:r>
              <a:rPr lang="en-US" sz="3200" dirty="0" err="1" smtClean="0">
                <a:solidFill>
                  <a:schemeClr val="bg1"/>
                </a:solidFill>
                <a:latin typeface="Times New Roman" pitchFamily="18" charset="0"/>
                <a:cs typeface="Times New Roman" pitchFamily="18" charset="0"/>
              </a:rPr>
              <a:t>ntuj</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ceebtsheej</a:t>
            </a:r>
            <a:r>
              <a:rPr lang="en-US" sz="3200" dirty="0" smtClean="0">
                <a:solidFill>
                  <a:schemeClr val="bg1"/>
                </a:solidFill>
                <a:latin typeface="Times New Roman" pitchFamily="18" charset="0"/>
                <a:cs typeface="Times New Roman" pitchFamily="18" charset="0"/>
              </a:rPr>
              <a:t>?</a:t>
            </a:r>
            <a:endParaRPr lang="en-US"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24330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repl">
                                        <p:cTn id="7" dur="2000" fill="hold"/>
                                        <p:tgtEl>
                                          <p:spTgt spid="3"/>
                                        </p:tgtEl>
                                        <p:attrNameLst>
                                          <p:attrName>ppt_x</p:attrName>
                                        </p:attrNameLst>
                                      </p:cBhvr>
                                      <p:tavLst>
                                        <p:tav tm="0">
                                          <p:val>
                                            <p:strVal val="#ppt_x"/>
                                          </p:val>
                                        </p:tav>
                                        <p:tav tm="100000">
                                          <p:val>
                                            <p:strVal val="#ppt_x"/>
                                          </p:val>
                                        </p:tav>
                                      </p:tavLst>
                                    </p:anim>
                                    <p:anim calcmode="lin" valueType="num">
                                      <p:cBhvr additive="repl">
                                        <p:cTn id="8" dur="2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repl">
                                        <p:cTn id="12" dur="2000" fill="hold"/>
                                        <p:tgtEl>
                                          <p:spTgt spid="4"/>
                                        </p:tgtEl>
                                        <p:attrNameLst>
                                          <p:attrName>ppt_x</p:attrName>
                                        </p:attrNameLst>
                                      </p:cBhvr>
                                      <p:tavLst>
                                        <p:tav tm="0">
                                          <p:val>
                                            <p:strVal val="0-#ppt_w/2"/>
                                          </p:val>
                                        </p:tav>
                                        <p:tav tm="100000">
                                          <p:val>
                                            <p:strVal val="#ppt_x"/>
                                          </p:val>
                                        </p:tav>
                                      </p:tavLst>
                                    </p:anim>
                                    <p:anim calcmode="lin" valueType="num">
                                      <p:cBhvr additive="repl">
                                        <p:cTn id="13" dur="20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repl">
                                        <p:cTn id="16" dur="2000" fill="hold"/>
                                        <p:tgtEl>
                                          <p:spTgt spid="5"/>
                                        </p:tgtEl>
                                        <p:attrNameLst>
                                          <p:attrName>ppt_x</p:attrName>
                                        </p:attrNameLst>
                                      </p:cBhvr>
                                      <p:tavLst>
                                        <p:tav tm="0">
                                          <p:val>
                                            <p:strVal val="#ppt_x"/>
                                          </p:val>
                                        </p:tav>
                                        <p:tav tm="100000">
                                          <p:val>
                                            <p:strVal val="#ppt_x"/>
                                          </p:val>
                                        </p:tav>
                                      </p:tavLst>
                                    </p:anim>
                                    <p:anim calcmode="lin" valueType="num">
                                      <p:cBhvr additive="repl">
                                        <p:cTn id="17" dur="20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repl">
                                        <p:cTn id="20" dur="2000" fill="hold"/>
                                        <p:tgtEl>
                                          <p:spTgt spid="6"/>
                                        </p:tgtEl>
                                        <p:attrNameLst>
                                          <p:attrName>ppt_x</p:attrName>
                                        </p:attrNameLst>
                                      </p:cBhvr>
                                      <p:tavLst>
                                        <p:tav tm="0">
                                          <p:val>
                                            <p:strVal val="1+#ppt_w/2"/>
                                          </p:val>
                                        </p:tav>
                                        <p:tav tm="100000">
                                          <p:val>
                                            <p:strVal val="#ppt_x"/>
                                          </p:val>
                                        </p:tav>
                                      </p:tavLst>
                                    </p:anim>
                                    <p:anim calcmode="lin" valueType="num">
                                      <p:cBhvr additive="repl">
                                        <p:cTn id="21" dur="2000" fill="hold"/>
                                        <p:tgtEl>
                                          <p:spTgt spid="6"/>
                                        </p:tgtEl>
                                        <p:attrNameLst>
                                          <p:attrName>ppt_y</p:attrName>
                                        </p:attrNameLst>
                                      </p:cBhvr>
                                      <p:tavLst>
                                        <p:tav tm="0">
                                          <p:val>
                                            <p:strVal val="#ppt_y"/>
                                          </p:val>
                                        </p:tav>
                                        <p:tav tm="100000">
                                          <p:val>
                                            <p:strVal val="#ppt_y"/>
                                          </p:val>
                                        </p:tav>
                                      </p:tavLst>
                                    </p:anim>
                                  </p:childTnLst>
                                </p:cTn>
                              </p:par>
                            </p:childTnLst>
                          </p:cTn>
                        </p:par>
                        <p:par>
                          <p:cTn id="22" fill="hold">
                            <p:stCondLst>
                              <p:cond delay="4000"/>
                            </p:stCondLst>
                            <p:childTnLst>
                              <p:par>
                                <p:cTn id="23" presetID="10" presetClass="entr"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additive="repl">
                                        <p:cTn id="25" dur="1000" fill="freeze"/>
                                        <p:tgtEl>
                                          <p:spTgt spid="7"/>
                                        </p:tgtEl>
                                      </p:cBhvr>
                                    </p:animEffect>
                                  </p:childTnLst>
                                </p:cTn>
                              </p:par>
                            </p:childTnLst>
                          </p:cTn>
                        </p:par>
                        <p:par>
                          <p:cTn id="26" fill="hold">
                            <p:stCondLst>
                              <p:cond delay="5000"/>
                            </p:stCondLst>
                            <p:childTnLst>
                              <p:par>
                                <p:cTn id="27" presetID="10" presetClass="entr"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additive="repl">
                                        <p:cTn id="29" dur="1000" fill="freez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2"/>
          <p:cNvSpPr/>
          <p:nvPr/>
        </p:nvSpPr>
        <p:spPr>
          <a:xfrm>
            <a:off x="2951280" y="4495680"/>
            <a:ext cx="3232440" cy="821160"/>
          </a:xfrm>
          <a:prstGeom prst="ellipse">
            <a:avLst/>
          </a:prstGeom>
          <a:gradFill>
            <a:gsLst>
              <a:gs pos="0">
                <a:srgbClr val="5D7230"/>
              </a:gs>
              <a:gs pos="100000">
                <a:srgbClr val="9DC151"/>
              </a:gs>
            </a:gsLst>
            <a:path path="circle"/>
          </a:gradFill>
          <a:ln w="25560">
            <a:solidFill>
              <a:srgbClr val="9BBB59"/>
            </a:solidFill>
            <a:round/>
          </a:ln>
        </p:spPr>
      </p:sp>
      <p:sp>
        <p:nvSpPr>
          <p:cNvPr id="58" name="CustomShape 3"/>
          <p:cNvSpPr/>
          <p:nvPr/>
        </p:nvSpPr>
        <p:spPr>
          <a:xfrm>
            <a:off x="3304440" y="4502880"/>
            <a:ext cx="2519280" cy="545400"/>
          </a:xfrm>
          <a:prstGeom prst="ellipse">
            <a:avLst/>
          </a:prstGeom>
          <a:gradFill>
            <a:gsLst>
              <a:gs pos="0">
                <a:srgbClr val="5D7230"/>
              </a:gs>
              <a:gs pos="100000">
                <a:srgbClr val="9DC151"/>
              </a:gs>
            </a:gsLst>
            <a:lin ang="10800000"/>
          </a:gradFill>
          <a:ln w="25560">
            <a:solidFill>
              <a:srgbClr val="9BBB59"/>
            </a:solidFill>
            <a:round/>
          </a:ln>
        </p:spPr>
      </p:sp>
      <p:sp>
        <p:nvSpPr>
          <p:cNvPr id="59" name="CustomShape 4"/>
          <p:cNvSpPr/>
          <p:nvPr/>
        </p:nvSpPr>
        <p:spPr>
          <a:xfrm>
            <a:off x="2639160" y="1412280"/>
            <a:ext cx="481320" cy="3864960"/>
          </a:xfrm>
          <a:prstGeom prst="rightBrace">
            <a:avLst>
              <a:gd name="adj1" fmla="val 5400"/>
              <a:gd name="adj2" fmla="val 2000"/>
            </a:avLst>
          </a:prstGeom>
          <a:ln w="152280">
            <a:solidFill>
              <a:srgbClr val="9BBB59"/>
            </a:solidFill>
            <a:bevel/>
          </a:ln>
        </p:spPr>
      </p:sp>
      <p:sp>
        <p:nvSpPr>
          <p:cNvPr id="60" name="CustomShape 5"/>
          <p:cNvSpPr/>
          <p:nvPr/>
        </p:nvSpPr>
        <p:spPr>
          <a:xfrm>
            <a:off x="4441320" y="1384920"/>
            <a:ext cx="269280" cy="2092320"/>
          </a:xfrm>
          <a:prstGeom prst="trapezoid">
            <a:avLst>
              <a:gd name="adj" fmla="val 1080"/>
            </a:avLst>
          </a:prstGeom>
          <a:solidFill>
            <a:srgbClr val="9BBB59"/>
          </a:solidFill>
          <a:ln w="25560">
            <a:solidFill>
              <a:srgbClr val="9BBB59"/>
            </a:solidFill>
            <a:round/>
          </a:ln>
        </p:spPr>
      </p:sp>
      <p:sp>
        <p:nvSpPr>
          <p:cNvPr id="61" name="CustomShape 6"/>
          <p:cNvSpPr/>
          <p:nvPr/>
        </p:nvSpPr>
        <p:spPr>
          <a:xfrm>
            <a:off x="4441320" y="3477960"/>
            <a:ext cx="269280" cy="1273320"/>
          </a:xfrm>
          <a:prstGeom prst="roundRect">
            <a:avLst>
              <a:gd name="adj" fmla="val 720"/>
            </a:avLst>
          </a:prstGeom>
          <a:gradFill>
            <a:gsLst>
              <a:gs pos="0">
                <a:srgbClr val="5D7230"/>
              </a:gs>
              <a:gs pos="100000">
                <a:srgbClr val="9DC151"/>
              </a:gs>
            </a:gsLst>
            <a:lin ang="10800000"/>
          </a:gradFill>
          <a:ln w="25560">
            <a:solidFill>
              <a:srgbClr val="9BBB59"/>
            </a:solidFill>
            <a:round/>
          </a:ln>
        </p:spPr>
      </p:sp>
      <p:sp>
        <p:nvSpPr>
          <p:cNvPr id="62" name="CustomShape 7"/>
          <p:cNvSpPr/>
          <p:nvPr/>
        </p:nvSpPr>
        <p:spPr>
          <a:xfrm>
            <a:off x="4415040" y="3386880"/>
            <a:ext cx="309600" cy="114120"/>
          </a:xfrm>
          <a:prstGeom prst="ellipse">
            <a:avLst/>
          </a:prstGeom>
          <a:gradFill>
            <a:gsLst>
              <a:gs pos="0">
                <a:srgbClr val="5D7230"/>
              </a:gs>
              <a:gs pos="100000">
                <a:srgbClr val="9DC151"/>
              </a:gs>
            </a:gsLst>
            <a:lin ang="10800000"/>
          </a:gradFill>
          <a:ln w="25560">
            <a:solidFill>
              <a:srgbClr val="9BBB59"/>
            </a:solidFill>
            <a:round/>
          </a:ln>
        </p:spPr>
      </p:sp>
      <p:sp>
        <p:nvSpPr>
          <p:cNvPr id="63" name="CustomShape 8"/>
          <p:cNvSpPr/>
          <p:nvPr/>
        </p:nvSpPr>
        <p:spPr>
          <a:xfrm>
            <a:off x="4401000" y="3494520"/>
            <a:ext cx="342720" cy="73440"/>
          </a:xfrm>
          <a:prstGeom prst="ellipse">
            <a:avLst/>
          </a:prstGeom>
          <a:gradFill>
            <a:gsLst>
              <a:gs pos="0">
                <a:srgbClr val="5D7230"/>
              </a:gs>
              <a:gs pos="100000">
                <a:srgbClr val="9DC151"/>
              </a:gs>
            </a:gsLst>
            <a:lin ang="10800000"/>
          </a:gradFill>
          <a:ln w="25560">
            <a:solidFill>
              <a:srgbClr val="9BBB59"/>
            </a:solidFill>
            <a:round/>
          </a:ln>
        </p:spPr>
      </p:sp>
      <p:sp>
        <p:nvSpPr>
          <p:cNvPr id="64" name="CustomShape 9"/>
          <p:cNvSpPr/>
          <p:nvPr/>
        </p:nvSpPr>
        <p:spPr>
          <a:xfrm>
            <a:off x="4434120" y="1202760"/>
            <a:ext cx="269280" cy="272160"/>
          </a:xfrm>
          <a:prstGeom prst="ellipse">
            <a:avLst/>
          </a:prstGeom>
          <a:gradFill>
            <a:gsLst>
              <a:gs pos="0">
                <a:srgbClr val="5D7230"/>
              </a:gs>
              <a:gs pos="100000">
                <a:srgbClr val="9DC151"/>
              </a:gs>
            </a:gsLst>
            <a:lin ang="10800000"/>
          </a:gradFill>
          <a:ln w="25560">
            <a:solidFill>
              <a:srgbClr val="9BBB59"/>
            </a:solidFill>
            <a:round/>
          </a:ln>
        </p:spPr>
      </p:sp>
      <p:sp>
        <p:nvSpPr>
          <p:cNvPr id="65" name="CustomShape 10"/>
          <p:cNvSpPr/>
          <p:nvPr/>
        </p:nvSpPr>
        <p:spPr>
          <a:xfrm>
            <a:off x="6501960" y="1917000"/>
            <a:ext cx="162720" cy="181440"/>
          </a:xfrm>
          <a:prstGeom prst="donut">
            <a:avLst>
              <a:gd name="adj" fmla="val 1080"/>
            </a:avLst>
          </a:prstGeom>
          <a:gradFill>
            <a:gsLst>
              <a:gs pos="0">
                <a:srgbClr val="5D7230"/>
              </a:gs>
              <a:gs pos="100000">
                <a:srgbClr val="9DC151"/>
              </a:gs>
            </a:gsLst>
            <a:lin ang="10800000"/>
          </a:gradFill>
          <a:ln w="25560">
            <a:solidFill>
              <a:srgbClr val="9BBB59"/>
            </a:solidFill>
            <a:round/>
          </a:ln>
        </p:spPr>
      </p:sp>
      <p:sp>
        <p:nvSpPr>
          <p:cNvPr id="66" name="CustomShape 11"/>
          <p:cNvSpPr/>
          <p:nvPr/>
        </p:nvSpPr>
        <p:spPr>
          <a:xfrm>
            <a:off x="5507280" y="4366800"/>
            <a:ext cx="1259280" cy="2092320"/>
          </a:xfrm>
          <a:prstGeom prst="rect">
            <a:avLst/>
          </a:prstGeom>
          <a:gradFill>
            <a:gsLst>
              <a:gs pos="0">
                <a:srgbClr val="5D7230"/>
              </a:gs>
              <a:gs pos="100000">
                <a:srgbClr val="9DC151"/>
              </a:gs>
            </a:gsLst>
            <a:lin ang="16200000"/>
          </a:gradFill>
          <a:ln w="25560">
            <a:solidFill>
              <a:srgbClr val="9BBB59"/>
            </a:solidFill>
            <a:round/>
          </a:ln>
        </p:spPr>
      </p:sp>
      <p:sp>
        <p:nvSpPr>
          <p:cNvPr id="67" name="CustomShape 12"/>
          <p:cNvSpPr/>
          <p:nvPr/>
        </p:nvSpPr>
        <p:spPr>
          <a:xfrm>
            <a:off x="5641920" y="3935880"/>
            <a:ext cx="1799280" cy="181440"/>
          </a:xfrm>
          <a:prstGeom prst="ellipse">
            <a:avLst/>
          </a:prstGeom>
          <a:gradFill>
            <a:gsLst>
              <a:gs pos="0">
                <a:srgbClr val="5D7230"/>
              </a:gs>
              <a:gs pos="100000">
                <a:srgbClr val="9DC151"/>
              </a:gs>
            </a:gsLst>
            <a:lin ang="10800000"/>
          </a:gradFill>
          <a:ln w="28440">
            <a:solidFill>
              <a:srgbClr val="9BBB59"/>
            </a:solidFill>
            <a:round/>
          </a:ln>
        </p:spPr>
      </p:sp>
      <p:sp>
        <p:nvSpPr>
          <p:cNvPr id="68" name="Line 13"/>
          <p:cNvSpPr/>
          <p:nvPr/>
        </p:nvSpPr>
        <p:spPr>
          <a:xfrm flipV="1">
            <a:off x="5641920" y="2072160"/>
            <a:ext cx="883800" cy="1954440"/>
          </a:xfrm>
          <a:prstGeom prst="line">
            <a:avLst/>
          </a:prstGeom>
          <a:ln w="9360">
            <a:solidFill>
              <a:srgbClr val="C3D69B"/>
            </a:solidFill>
            <a:round/>
          </a:ln>
        </p:spPr>
      </p:sp>
      <p:sp>
        <p:nvSpPr>
          <p:cNvPr id="69" name="Line 14"/>
          <p:cNvSpPr/>
          <p:nvPr/>
        </p:nvSpPr>
        <p:spPr>
          <a:xfrm flipH="1" flipV="1">
            <a:off x="6641280" y="2072160"/>
            <a:ext cx="800640" cy="1954440"/>
          </a:xfrm>
          <a:prstGeom prst="line">
            <a:avLst/>
          </a:prstGeom>
          <a:ln w="9360">
            <a:solidFill>
              <a:srgbClr val="C3D69B"/>
            </a:solidFill>
            <a:round/>
          </a:ln>
        </p:spPr>
      </p:sp>
      <p:sp>
        <p:nvSpPr>
          <p:cNvPr id="70" name="Line 15"/>
          <p:cNvSpPr/>
          <p:nvPr/>
        </p:nvSpPr>
        <p:spPr>
          <a:xfrm flipV="1">
            <a:off x="6541560" y="2109960"/>
            <a:ext cx="42120" cy="1996560"/>
          </a:xfrm>
          <a:prstGeom prst="line">
            <a:avLst/>
          </a:prstGeom>
          <a:ln w="9360">
            <a:solidFill>
              <a:srgbClr val="C3D69B"/>
            </a:solidFill>
            <a:round/>
          </a:ln>
        </p:spPr>
      </p:sp>
      <p:sp>
        <p:nvSpPr>
          <p:cNvPr id="71" name="CustomShape 16"/>
          <p:cNvSpPr/>
          <p:nvPr/>
        </p:nvSpPr>
        <p:spPr>
          <a:xfrm>
            <a:off x="2399760" y="1394640"/>
            <a:ext cx="162720" cy="181440"/>
          </a:xfrm>
          <a:prstGeom prst="donut">
            <a:avLst>
              <a:gd name="adj" fmla="val 1080"/>
            </a:avLst>
          </a:prstGeom>
          <a:gradFill>
            <a:gsLst>
              <a:gs pos="0">
                <a:srgbClr val="5D7230"/>
              </a:gs>
              <a:gs pos="100000">
                <a:srgbClr val="9DC151"/>
              </a:gs>
            </a:gsLst>
            <a:lin ang="10800000"/>
          </a:gradFill>
          <a:ln w="25560">
            <a:solidFill>
              <a:srgbClr val="9BBB59"/>
            </a:solidFill>
            <a:round/>
          </a:ln>
        </p:spPr>
      </p:sp>
      <p:sp>
        <p:nvSpPr>
          <p:cNvPr id="72" name="CustomShape 17"/>
          <p:cNvSpPr/>
          <p:nvPr/>
        </p:nvSpPr>
        <p:spPr>
          <a:xfrm>
            <a:off x="1405080" y="3844800"/>
            <a:ext cx="1259280" cy="2092320"/>
          </a:xfrm>
          <a:prstGeom prst="rect">
            <a:avLst/>
          </a:prstGeom>
          <a:gradFill>
            <a:gsLst>
              <a:gs pos="0">
                <a:srgbClr val="5D7230"/>
              </a:gs>
              <a:gs pos="100000">
                <a:srgbClr val="9DC151"/>
              </a:gs>
            </a:gsLst>
            <a:lin ang="16200000"/>
          </a:gradFill>
          <a:ln w="25560">
            <a:solidFill>
              <a:srgbClr val="9BBB59"/>
            </a:solidFill>
            <a:round/>
          </a:ln>
        </p:spPr>
      </p:sp>
      <p:sp>
        <p:nvSpPr>
          <p:cNvPr id="73" name="CustomShape 18"/>
          <p:cNvSpPr/>
          <p:nvPr/>
        </p:nvSpPr>
        <p:spPr>
          <a:xfrm>
            <a:off x="1539720" y="3413520"/>
            <a:ext cx="1799280" cy="181440"/>
          </a:xfrm>
          <a:prstGeom prst="ellipse">
            <a:avLst/>
          </a:prstGeom>
          <a:gradFill>
            <a:gsLst>
              <a:gs pos="0">
                <a:srgbClr val="5D7230"/>
              </a:gs>
              <a:gs pos="100000">
                <a:srgbClr val="9DC151"/>
              </a:gs>
            </a:gsLst>
            <a:lin ang="10800000"/>
          </a:gradFill>
          <a:ln w="28440">
            <a:solidFill>
              <a:srgbClr val="9BBB59"/>
            </a:solidFill>
            <a:round/>
          </a:ln>
        </p:spPr>
      </p:sp>
      <p:sp>
        <p:nvSpPr>
          <p:cNvPr id="74" name="Line 19"/>
          <p:cNvSpPr/>
          <p:nvPr/>
        </p:nvSpPr>
        <p:spPr>
          <a:xfrm flipV="1">
            <a:off x="1539720" y="1549800"/>
            <a:ext cx="883800" cy="1954440"/>
          </a:xfrm>
          <a:prstGeom prst="line">
            <a:avLst/>
          </a:prstGeom>
          <a:ln w="9360">
            <a:solidFill>
              <a:srgbClr val="C3D69B"/>
            </a:solidFill>
            <a:round/>
          </a:ln>
        </p:spPr>
      </p:sp>
      <p:sp>
        <p:nvSpPr>
          <p:cNvPr id="75" name="Line 20"/>
          <p:cNvSpPr/>
          <p:nvPr/>
        </p:nvSpPr>
        <p:spPr>
          <a:xfrm flipH="1" flipV="1">
            <a:off x="2538720" y="1549800"/>
            <a:ext cx="801000" cy="1954440"/>
          </a:xfrm>
          <a:prstGeom prst="line">
            <a:avLst/>
          </a:prstGeom>
          <a:ln w="9360">
            <a:solidFill>
              <a:srgbClr val="C3D69B"/>
            </a:solidFill>
            <a:round/>
          </a:ln>
        </p:spPr>
      </p:sp>
      <p:sp>
        <p:nvSpPr>
          <p:cNvPr id="76" name="Line 21"/>
          <p:cNvSpPr/>
          <p:nvPr/>
        </p:nvSpPr>
        <p:spPr>
          <a:xfrm flipV="1">
            <a:off x="2439360" y="1587600"/>
            <a:ext cx="42120" cy="1996560"/>
          </a:xfrm>
          <a:prstGeom prst="line">
            <a:avLst/>
          </a:prstGeom>
          <a:ln w="9360">
            <a:solidFill>
              <a:srgbClr val="C3D69B"/>
            </a:solidFill>
            <a:round/>
          </a:ln>
        </p:spPr>
      </p:sp>
      <p:sp>
        <p:nvSpPr>
          <p:cNvPr id="77" name="CustomShape 22"/>
          <p:cNvSpPr/>
          <p:nvPr/>
        </p:nvSpPr>
        <p:spPr>
          <a:xfrm>
            <a:off x="2984400" y="4495680"/>
            <a:ext cx="3153600" cy="821160"/>
          </a:xfrm>
          <a:prstGeom prst="ellipse">
            <a:avLst/>
          </a:prstGeom>
          <a:gradFill>
            <a:gsLst>
              <a:gs pos="0">
                <a:srgbClr val="5D7230"/>
              </a:gs>
              <a:gs pos="100000">
                <a:srgbClr val="9DC151"/>
              </a:gs>
            </a:gsLst>
            <a:path path="circle"/>
          </a:gradFill>
          <a:ln w="25560">
            <a:solidFill>
              <a:srgbClr val="77933C"/>
            </a:solidFill>
            <a:round/>
          </a:ln>
        </p:spPr>
      </p:sp>
      <p:sp>
        <p:nvSpPr>
          <p:cNvPr id="78" name="CustomShape 23"/>
          <p:cNvSpPr/>
          <p:nvPr/>
        </p:nvSpPr>
        <p:spPr>
          <a:xfrm>
            <a:off x="3328920" y="4502880"/>
            <a:ext cx="2458080" cy="545400"/>
          </a:xfrm>
          <a:prstGeom prst="ellipse">
            <a:avLst/>
          </a:prstGeom>
          <a:gradFill>
            <a:gsLst>
              <a:gs pos="0">
                <a:srgbClr val="5D7230"/>
              </a:gs>
              <a:gs pos="100000">
                <a:srgbClr val="9DC151"/>
              </a:gs>
            </a:gsLst>
            <a:lin ang="8100000"/>
          </a:gradFill>
          <a:ln w="25560">
            <a:solidFill>
              <a:srgbClr val="77933C"/>
            </a:solidFill>
            <a:round/>
          </a:ln>
        </p:spPr>
      </p:sp>
      <p:sp>
        <p:nvSpPr>
          <p:cNvPr id="79" name="CustomShape 24"/>
          <p:cNvSpPr/>
          <p:nvPr/>
        </p:nvSpPr>
        <p:spPr>
          <a:xfrm>
            <a:off x="2509920" y="1649880"/>
            <a:ext cx="438480" cy="4140000"/>
          </a:xfrm>
          <a:prstGeom prst="rightBrace">
            <a:avLst>
              <a:gd name="adj1" fmla="val 5400"/>
              <a:gd name="adj2" fmla="val 2000"/>
            </a:avLst>
          </a:prstGeom>
          <a:ln w="152280">
            <a:solidFill>
              <a:srgbClr val="9BBB59"/>
            </a:solidFill>
            <a:bevel/>
          </a:ln>
        </p:spPr>
      </p:sp>
      <p:sp>
        <p:nvSpPr>
          <p:cNvPr id="80" name="CustomShape 25"/>
          <p:cNvSpPr/>
          <p:nvPr/>
        </p:nvSpPr>
        <p:spPr>
          <a:xfrm>
            <a:off x="4438080" y="1384920"/>
            <a:ext cx="262800" cy="2092320"/>
          </a:xfrm>
          <a:prstGeom prst="trapezoid">
            <a:avLst>
              <a:gd name="adj" fmla="val 1080"/>
            </a:avLst>
          </a:prstGeom>
          <a:solidFill>
            <a:srgbClr val="9BBB59"/>
          </a:solidFill>
          <a:ln w="25560">
            <a:solidFill>
              <a:srgbClr val="9BBB59"/>
            </a:solidFill>
            <a:round/>
          </a:ln>
        </p:spPr>
      </p:sp>
      <p:sp>
        <p:nvSpPr>
          <p:cNvPr id="81" name="CustomShape 26"/>
          <p:cNvSpPr/>
          <p:nvPr/>
        </p:nvSpPr>
        <p:spPr>
          <a:xfrm>
            <a:off x="4438080" y="3477960"/>
            <a:ext cx="262800" cy="1273320"/>
          </a:xfrm>
          <a:prstGeom prst="roundRect">
            <a:avLst>
              <a:gd name="adj" fmla="val 720"/>
            </a:avLst>
          </a:prstGeom>
          <a:gradFill>
            <a:gsLst>
              <a:gs pos="0">
                <a:srgbClr val="5D7230"/>
              </a:gs>
              <a:gs pos="100000">
                <a:srgbClr val="9DC151"/>
              </a:gs>
            </a:gsLst>
            <a:lin ang="10800000"/>
          </a:gradFill>
          <a:ln w="25560">
            <a:solidFill>
              <a:srgbClr val="77933C"/>
            </a:solidFill>
            <a:round/>
          </a:ln>
        </p:spPr>
      </p:sp>
      <p:sp>
        <p:nvSpPr>
          <p:cNvPr id="82" name="CustomShape 27"/>
          <p:cNvSpPr/>
          <p:nvPr/>
        </p:nvSpPr>
        <p:spPr>
          <a:xfrm>
            <a:off x="4412160" y="3386880"/>
            <a:ext cx="302040" cy="114120"/>
          </a:xfrm>
          <a:prstGeom prst="ellipse">
            <a:avLst/>
          </a:prstGeom>
          <a:solidFill>
            <a:srgbClr val="9BBB59"/>
          </a:solidFill>
          <a:ln w="25560">
            <a:solidFill>
              <a:srgbClr val="948A54"/>
            </a:solidFill>
            <a:round/>
          </a:ln>
        </p:spPr>
      </p:sp>
      <p:sp>
        <p:nvSpPr>
          <p:cNvPr id="83" name="CustomShape 28"/>
          <p:cNvSpPr/>
          <p:nvPr/>
        </p:nvSpPr>
        <p:spPr>
          <a:xfrm>
            <a:off x="4398840" y="3494520"/>
            <a:ext cx="334440" cy="73440"/>
          </a:xfrm>
          <a:prstGeom prst="ellipse">
            <a:avLst/>
          </a:prstGeom>
          <a:solidFill>
            <a:srgbClr val="9BBB59"/>
          </a:solidFill>
          <a:ln w="25560">
            <a:solidFill>
              <a:srgbClr val="948A54"/>
            </a:solidFill>
            <a:round/>
          </a:ln>
        </p:spPr>
      </p:sp>
      <p:sp>
        <p:nvSpPr>
          <p:cNvPr id="84" name="CustomShape 29"/>
          <p:cNvSpPr/>
          <p:nvPr/>
        </p:nvSpPr>
        <p:spPr>
          <a:xfrm>
            <a:off x="4431240" y="1202760"/>
            <a:ext cx="262800" cy="272160"/>
          </a:xfrm>
          <a:prstGeom prst="ellipse">
            <a:avLst/>
          </a:prstGeom>
          <a:solidFill>
            <a:srgbClr val="9BBB59"/>
          </a:solidFill>
          <a:ln w="25560">
            <a:solidFill>
              <a:srgbClr val="77933C"/>
            </a:solidFill>
            <a:round/>
          </a:ln>
        </p:spPr>
      </p:sp>
      <p:sp>
        <p:nvSpPr>
          <p:cNvPr id="85" name="CustomShape 30"/>
          <p:cNvSpPr/>
          <p:nvPr/>
        </p:nvSpPr>
        <p:spPr>
          <a:xfrm>
            <a:off x="6483240" y="1657800"/>
            <a:ext cx="158760" cy="181440"/>
          </a:xfrm>
          <a:prstGeom prst="donut">
            <a:avLst>
              <a:gd name="adj" fmla="val 1080"/>
            </a:avLst>
          </a:prstGeom>
          <a:solidFill>
            <a:srgbClr val="9BBB59"/>
          </a:solidFill>
          <a:ln w="25560">
            <a:solidFill>
              <a:srgbClr val="948A54"/>
            </a:solidFill>
            <a:round/>
          </a:ln>
        </p:spPr>
      </p:sp>
      <p:sp>
        <p:nvSpPr>
          <p:cNvPr id="86" name="CustomShape 31"/>
          <p:cNvSpPr/>
          <p:nvPr/>
        </p:nvSpPr>
        <p:spPr>
          <a:xfrm>
            <a:off x="5487480" y="4092480"/>
            <a:ext cx="1228680" cy="2092320"/>
          </a:xfrm>
          <a:prstGeom prst="rect">
            <a:avLst/>
          </a:prstGeom>
          <a:solidFill>
            <a:srgbClr val="9BBB59"/>
          </a:solidFill>
          <a:ln w="25560">
            <a:solidFill>
              <a:srgbClr val="9BBB59"/>
            </a:solidFill>
            <a:round/>
          </a:ln>
        </p:spPr>
      </p:sp>
      <p:sp>
        <p:nvSpPr>
          <p:cNvPr id="87" name="CustomShape 32"/>
          <p:cNvSpPr/>
          <p:nvPr/>
        </p:nvSpPr>
        <p:spPr>
          <a:xfrm>
            <a:off x="5644440" y="3676680"/>
            <a:ext cx="1755360" cy="181440"/>
          </a:xfrm>
          <a:prstGeom prst="ellipse">
            <a:avLst/>
          </a:prstGeom>
          <a:gradFill>
            <a:gsLst>
              <a:gs pos="0">
                <a:srgbClr val="5D7230"/>
              </a:gs>
              <a:gs pos="100000">
                <a:srgbClr val="9DC151"/>
              </a:gs>
            </a:gsLst>
            <a:lin ang="10800000"/>
          </a:gradFill>
          <a:ln w="28440">
            <a:solidFill>
              <a:srgbClr val="948A54"/>
            </a:solidFill>
            <a:round/>
          </a:ln>
        </p:spPr>
      </p:sp>
      <p:sp>
        <p:nvSpPr>
          <p:cNvPr id="88" name="Line 33"/>
          <p:cNvSpPr/>
          <p:nvPr/>
        </p:nvSpPr>
        <p:spPr>
          <a:xfrm flipV="1">
            <a:off x="5644080" y="1812960"/>
            <a:ext cx="862560" cy="1954440"/>
          </a:xfrm>
          <a:prstGeom prst="line">
            <a:avLst/>
          </a:prstGeom>
          <a:ln w="9360">
            <a:solidFill>
              <a:srgbClr val="C3D69B"/>
            </a:solidFill>
            <a:round/>
          </a:ln>
        </p:spPr>
      </p:sp>
      <p:sp>
        <p:nvSpPr>
          <p:cNvPr id="89" name="Line 34"/>
          <p:cNvSpPr/>
          <p:nvPr/>
        </p:nvSpPr>
        <p:spPr>
          <a:xfrm flipH="1" flipV="1">
            <a:off x="6619320" y="1812960"/>
            <a:ext cx="781200" cy="1954440"/>
          </a:xfrm>
          <a:prstGeom prst="line">
            <a:avLst/>
          </a:prstGeom>
          <a:ln w="9360">
            <a:solidFill>
              <a:srgbClr val="C3D69B"/>
            </a:solidFill>
            <a:round/>
          </a:ln>
        </p:spPr>
      </p:sp>
      <p:sp>
        <p:nvSpPr>
          <p:cNvPr id="90" name="Line 35"/>
          <p:cNvSpPr/>
          <p:nvPr/>
        </p:nvSpPr>
        <p:spPr>
          <a:xfrm flipV="1">
            <a:off x="6521400" y="1874880"/>
            <a:ext cx="42120" cy="1948320"/>
          </a:xfrm>
          <a:prstGeom prst="line">
            <a:avLst/>
          </a:prstGeom>
          <a:ln w="9360">
            <a:solidFill>
              <a:srgbClr val="C3D69B"/>
            </a:solidFill>
            <a:round/>
          </a:ln>
        </p:spPr>
      </p:sp>
      <p:sp>
        <p:nvSpPr>
          <p:cNvPr id="91" name="CustomShape 36"/>
          <p:cNvSpPr/>
          <p:nvPr/>
        </p:nvSpPr>
        <p:spPr>
          <a:xfrm>
            <a:off x="2483280" y="1657800"/>
            <a:ext cx="158760" cy="181440"/>
          </a:xfrm>
          <a:prstGeom prst="donut">
            <a:avLst>
              <a:gd name="adj" fmla="val 1080"/>
            </a:avLst>
          </a:prstGeom>
          <a:solidFill>
            <a:srgbClr val="9BBB59"/>
          </a:solidFill>
          <a:ln w="25560">
            <a:solidFill>
              <a:srgbClr val="948A54"/>
            </a:solidFill>
            <a:round/>
          </a:ln>
        </p:spPr>
      </p:sp>
      <p:sp>
        <p:nvSpPr>
          <p:cNvPr id="92" name="CustomShape 37"/>
          <p:cNvSpPr/>
          <p:nvPr/>
        </p:nvSpPr>
        <p:spPr>
          <a:xfrm>
            <a:off x="1487160" y="4092480"/>
            <a:ext cx="1228680" cy="2092320"/>
          </a:xfrm>
          <a:prstGeom prst="rect">
            <a:avLst/>
          </a:prstGeom>
          <a:solidFill>
            <a:srgbClr val="9BBB59"/>
          </a:solidFill>
          <a:ln w="25560">
            <a:solidFill>
              <a:srgbClr val="77933C"/>
            </a:solidFill>
            <a:round/>
          </a:ln>
        </p:spPr>
      </p:sp>
      <p:sp>
        <p:nvSpPr>
          <p:cNvPr id="93" name="CustomShape 38"/>
          <p:cNvSpPr/>
          <p:nvPr/>
        </p:nvSpPr>
        <p:spPr>
          <a:xfrm>
            <a:off x="1644120" y="3676680"/>
            <a:ext cx="1755360" cy="181440"/>
          </a:xfrm>
          <a:prstGeom prst="ellipse">
            <a:avLst/>
          </a:prstGeom>
          <a:gradFill>
            <a:gsLst>
              <a:gs pos="0">
                <a:srgbClr val="5D7230"/>
              </a:gs>
              <a:gs pos="100000">
                <a:srgbClr val="9DC151"/>
              </a:gs>
            </a:gsLst>
            <a:lin ang="10800000"/>
          </a:gradFill>
          <a:ln w="28440">
            <a:solidFill>
              <a:srgbClr val="948A54"/>
            </a:solidFill>
            <a:round/>
          </a:ln>
        </p:spPr>
      </p:sp>
      <p:sp>
        <p:nvSpPr>
          <p:cNvPr id="94" name="Line 39"/>
          <p:cNvSpPr/>
          <p:nvPr/>
        </p:nvSpPr>
        <p:spPr>
          <a:xfrm flipV="1">
            <a:off x="1644120" y="1812960"/>
            <a:ext cx="862200" cy="1954440"/>
          </a:xfrm>
          <a:prstGeom prst="line">
            <a:avLst/>
          </a:prstGeom>
          <a:ln w="9360">
            <a:solidFill>
              <a:srgbClr val="C3D69B"/>
            </a:solidFill>
            <a:round/>
          </a:ln>
        </p:spPr>
      </p:sp>
      <p:sp>
        <p:nvSpPr>
          <p:cNvPr id="95" name="Line 40"/>
          <p:cNvSpPr/>
          <p:nvPr/>
        </p:nvSpPr>
        <p:spPr>
          <a:xfrm flipH="1" flipV="1">
            <a:off x="2619000" y="1812960"/>
            <a:ext cx="781200" cy="1954440"/>
          </a:xfrm>
          <a:prstGeom prst="line">
            <a:avLst/>
          </a:prstGeom>
          <a:ln w="9360">
            <a:solidFill>
              <a:srgbClr val="C3D69B"/>
            </a:solidFill>
            <a:round/>
          </a:ln>
        </p:spPr>
      </p:sp>
      <p:sp>
        <p:nvSpPr>
          <p:cNvPr id="96" name="Line 41"/>
          <p:cNvSpPr/>
          <p:nvPr/>
        </p:nvSpPr>
        <p:spPr>
          <a:xfrm flipV="1">
            <a:off x="2521440" y="1874880"/>
            <a:ext cx="42120" cy="1948320"/>
          </a:xfrm>
          <a:prstGeom prst="line">
            <a:avLst/>
          </a:prstGeom>
          <a:ln w="9360">
            <a:solidFill>
              <a:srgbClr val="C3D69B"/>
            </a:solidFill>
            <a:round/>
          </a:ln>
        </p:spPr>
      </p:sp>
      <p:sp>
        <p:nvSpPr>
          <p:cNvPr id="97" name="CustomShape 43"/>
          <p:cNvSpPr/>
          <p:nvPr/>
        </p:nvSpPr>
        <p:spPr>
          <a:xfrm>
            <a:off x="2998440" y="4495680"/>
            <a:ext cx="3125520" cy="821160"/>
          </a:xfrm>
          <a:prstGeom prst="ellipse">
            <a:avLst/>
          </a:prstGeom>
          <a:gradFill>
            <a:gsLst>
              <a:gs pos="0">
                <a:srgbClr val="5D7230"/>
              </a:gs>
              <a:gs pos="100000">
                <a:srgbClr val="9DC151"/>
              </a:gs>
            </a:gsLst>
            <a:path path="circle"/>
          </a:gradFill>
          <a:ln w="25560">
            <a:solidFill>
              <a:srgbClr val="77933C"/>
            </a:solidFill>
            <a:round/>
          </a:ln>
        </p:spPr>
      </p:sp>
      <p:sp>
        <p:nvSpPr>
          <p:cNvPr id="98" name="CustomShape 44"/>
          <p:cNvSpPr/>
          <p:nvPr/>
        </p:nvSpPr>
        <p:spPr>
          <a:xfrm>
            <a:off x="3339720" y="4502880"/>
            <a:ext cx="2436120" cy="545400"/>
          </a:xfrm>
          <a:prstGeom prst="ellipse">
            <a:avLst/>
          </a:prstGeom>
          <a:gradFill>
            <a:gsLst>
              <a:gs pos="0">
                <a:srgbClr val="5D7230"/>
              </a:gs>
              <a:gs pos="100000">
                <a:srgbClr val="9DC151"/>
              </a:gs>
            </a:gsLst>
            <a:lin ang="8100000"/>
          </a:gradFill>
          <a:ln w="25560">
            <a:solidFill>
              <a:srgbClr val="9BBB59"/>
            </a:solidFill>
            <a:round/>
          </a:ln>
        </p:spPr>
      </p:sp>
      <p:sp>
        <p:nvSpPr>
          <p:cNvPr id="99" name="CustomShape 45"/>
          <p:cNvSpPr/>
          <p:nvPr/>
        </p:nvSpPr>
        <p:spPr>
          <a:xfrm>
            <a:off x="2702160" y="1944720"/>
            <a:ext cx="465480" cy="3864960"/>
          </a:xfrm>
          <a:prstGeom prst="rightBrace">
            <a:avLst>
              <a:gd name="adj1" fmla="val 5400"/>
              <a:gd name="adj2" fmla="val 2000"/>
            </a:avLst>
          </a:prstGeom>
          <a:ln w="152280">
            <a:solidFill>
              <a:srgbClr val="9BBB59"/>
            </a:solidFill>
            <a:bevel/>
          </a:ln>
        </p:spPr>
      </p:sp>
      <p:sp>
        <p:nvSpPr>
          <p:cNvPr id="100" name="CustomShape 46"/>
          <p:cNvSpPr/>
          <p:nvPr/>
        </p:nvSpPr>
        <p:spPr>
          <a:xfrm>
            <a:off x="4438800" y="1384920"/>
            <a:ext cx="260280" cy="2092320"/>
          </a:xfrm>
          <a:prstGeom prst="trapezoid">
            <a:avLst>
              <a:gd name="adj" fmla="val 1080"/>
            </a:avLst>
          </a:prstGeom>
          <a:solidFill>
            <a:srgbClr val="9BBB59"/>
          </a:solidFill>
          <a:ln w="25560">
            <a:solidFill>
              <a:srgbClr val="9BBB59"/>
            </a:solidFill>
            <a:round/>
          </a:ln>
        </p:spPr>
      </p:sp>
      <p:sp>
        <p:nvSpPr>
          <p:cNvPr id="101" name="CustomShape 47"/>
          <p:cNvSpPr/>
          <p:nvPr/>
        </p:nvSpPr>
        <p:spPr>
          <a:xfrm>
            <a:off x="4438800" y="3477960"/>
            <a:ext cx="260280" cy="1273320"/>
          </a:xfrm>
          <a:prstGeom prst="roundRect">
            <a:avLst>
              <a:gd name="adj" fmla="val 720"/>
            </a:avLst>
          </a:prstGeom>
          <a:gradFill>
            <a:gsLst>
              <a:gs pos="0">
                <a:srgbClr val="5D7230"/>
              </a:gs>
              <a:gs pos="100000">
                <a:srgbClr val="9DC151"/>
              </a:gs>
            </a:gsLst>
            <a:lin ang="10800000"/>
          </a:gradFill>
          <a:ln w="25560">
            <a:solidFill>
              <a:srgbClr val="9BBB59"/>
            </a:solidFill>
            <a:round/>
          </a:ln>
        </p:spPr>
      </p:sp>
      <p:sp>
        <p:nvSpPr>
          <p:cNvPr id="102" name="CustomShape 48"/>
          <p:cNvSpPr/>
          <p:nvPr/>
        </p:nvSpPr>
        <p:spPr>
          <a:xfrm>
            <a:off x="4413600" y="3386880"/>
            <a:ext cx="299160" cy="114120"/>
          </a:xfrm>
          <a:prstGeom prst="ellipse">
            <a:avLst/>
          </a:prstGeom>
          <a:solidFill>
            <a:srgbClr val="9BBB59"/>
          </a:solidFill>
          <a:ln w="25560">
            <a:solidFill>
              <a:srgbClr val="9BBB59"/>
            </a:solidFill>
            <a:round/>
          </a:ln>
        </p:spPr>
      </p:sp>
      <p:sp>
        <p:nvSpPr>
          <p:cNvPr id="103" name="CustomShape 49"/>
          <p:cNvSpPr/>
          <p:nvPr/>
        </p:nvSpPr>
        <p:spPr>
          <a:xfrm>
            <a:off x="4400280" y="3494520"/>
            <a:ext cx="331200" cy="73440"/>
          </a:xfrm>
          <a:prstGeom prst="ellipse">
            <a:avLst/>
          </a:prstGeom>
          <a:gradFill>
            <a:gsLst>
              <a:gs pos="0">
                <a:srgbClr val="5D7230"/>
              </a:gs>
              <a:gs pos="100000">
                <a:srgbClr val="9DC151"/>
              </a:gs>
            </a:gsLst>
            <a:lin ang="10800000"/>
          </a:gradFill>
          <a:ln w="25560">
            <a:solidFill>
              <a:srgbClr val="9BBB59"/>
            </a:solidFill>
            <a:round/>
          </a:ln>
        </p:spPr>
      </p:sp>
      <p:sp>
        <p:nvSpPr>
          <p:cNvPr id="104" name="CustomShape 50"/>
          <p:cNvSpPr/>
          <p:nvPr/>
        </p:nvSpPr>
        <p:spPr>
          <a:xfrm>
            <a:off x="4432320" y="1202760"/>
            <a:ext cx="260280" cy="272160"/>
          </a:xfrm>
          <a:prstGeom prst="ellipse">
            <a:avLst/>
          </a:prstGeom>
          <a:solidFill>
            <a:srgbClr val="9BBB59"/>
          </a:solidFill>
          <a:ln w="25560">
            <a:solidFill>
              <a:srgbClr val="9BBB59"/>
            </a:solidFill>
            <a:round/>
          </a:ln>
        </p:spPr>
      </p:sp>
      <p:sp>
        <p:nvSpPr>
          <p:cNvPr id="105" name="CustomShape 51"/>
          <p:cNvSpPr/>
          <p:nvPr/>
        </p:nvSpPr>
        <p:spPr>
          <a:xfrm>
            <a:off x="6492960" y="1370880"/>
            <a:ext cx="157320" cy="181440"/>
          </a:xfrm>
          <a:prstGeom prst="donut">
            <a:avLst>
              <a:gd name="adj" fmla="val 1080"/>
            </a:avLst>
          </a:prstGeom>
          <a:gradFill>
            <a:gsLst>
              <a:gs pos="0">
                <a:srgbClr val="5D7230"/>
              </a:gs>
              <a:gs pos="100000">
                <a:srgbClr val="9DC151"/>
              </a:gs>
            </a:gsLst>
            <a:lin ang="8100000"/>
          </a:gradFill>
          <a:ln w="25560">
            <a:solidFill>
              <a:srgbClr val="9BBB59"/>
            </a:solidFill>
            <a:round/>
          </a:ln>
        </p:spPr>
      </p:sp>
      <p:sp>
        <p:nvSpPr>
          <p:cNvPr id="106" name="CustomShape 52"/>
          <p:cNvSpPr/>
          <p:nvPr/>
        </p:nvSpPr>
        <p:spPr>
          <a:xfrm>
            <a:off x="5496480" y="3800160"/>
            <a:ext cx="1217520" cy="2092320"/>
          </a:xfrm>
          <a:prstGeom prst="rect">
            <a:avLst/>
          </a:prstGeom>
          <a:gradFill>
            <a:gsLst>
              <a:gs pos="0">
                <a:srgbClr val="5D7230"/>
              </a:gs>
              <a:gs pos="100000">
                <a:srgbClr val="9DC151"/>
              </a:gs>
            </a:gsLst>
            <a:lin ang="16200000"/>
          </a:gradFill>
          <a:ln w="25560">
            <a:solidFill>
              <a:srgbClr val="9BBB59"/>
            </a:solidFill>
            <a:round/>
          </a:ln>
        </p:spPr>
      </p:sp>
      <p:sp>
        <p:nvSpPr>
          <p:cNvPr id="107" name="CustomShape 53"/>
          <p:cNvSpPr/>
          <p:nvPr/>
        </p:nvSpPr>
        <p:spPr>
          <a:xfrm>
            <a:off x="5661360" y="3389760"/>
            <a:ext cx="1739880" cy="181440"/>
          </a:xfrm>
          <a:prstGeom prst="ellipse">
            <a:avLst/>
          </a:prstGeom>
          <a:gradFill>
            <a:gsLst>
              <a:gs pos="0">
                <a:srgbClr val="5D7230"/>
              </a:gs>
              <a:gs pos="100000">
                <a:srgbClr val="9DC151"/>
              </a:gs>
            </a:gsLst>
            <a:lin ang="10800000"/>
          </a:gradFill>
          <a:ln w="28440">
            <a:solidFill>
              <a:srgbClr val="77933C"/>
            </a:solidFill>
            <a:round/>
          </a:ln>
        </p:spPr>
      </p:sp>
      <p:sp>
        <p:nvSpPr>
          <p:cNvPr id="108" name="Line 54"/>
          <p:cNvSpPr/>
          <p:nvPr/>
        </p:nvSpPr>
        <p:spPr>
          <a:xfrm flipV="1">
            <a:off x="5661000" y="1526040"/>
            <a:ext cx="854640" cy="1954440"/>
          </a:xfrm>
          <a:prstGeom prst="line">
            <a:avLst/>
          </a:prstGeom>
          <a:ln w="9360">
            <a:solidFill>
              <a:srgbClr val="C3D69B"/>
            </a:solidFill>
            <a:round/>
          </a:ln>
        </p:spPr>
      </p:sp>
      <p:sp>
        <p:nvSpPr>
          <p:cNvPr id="109" name="Line 55"/>
          <p:cNvSpPr/>
          <p:nvPr/>
        </p:nvSpPr>
        <p:spPr>
          <a:xfrm flipH="1" flipV="1">
            <a:off x="6627600" y="1526040"/>
            <a:ext cx="774000" cy="1954440"/>
          </a:xfrm>
          <a:prstGeom prst="line">
            <a:avLst/>
          </a:prstGeom>
          <a:ln w="9360">
            <a:solidFill>
              <a:srgbClr val="C3D69B"/>
            </a:solidFill>
            <a:round/>
          </a:ln>
        </p:spPr>
      </p:sp>
      <p:sp>
        <p:nvSpPr>
          <p:cNvPr id="110" name="Line 56"/>
          <p:cNvSpPr/>
          <p:nvPr/>
        </p:nvSpPr>
        <p:spPr>
          <a:xfrm flipV="1">
            <a:off x="6530400" y="1596600"/>
            <a:ext cx="42120" cy="1930680"/>
          </a:xfrm>
          <a:prstGeom prst="line">
            <a:avLst/>
          </a:prstGeom>
          <a:ln w="9360">
            <a:solidFill>
              <a:srgbClr val="C3D69B"/>
            </a:solidFill>
            <a:round/>
          </a:ln>
        </p:spPr>
      </p:sp>
      <p:sp>
        <p:nvSpPr>
          <p:cNvPr id="111" name="CustomShape 57"/>
          <p:cNvSpPr/>
          <p:nvPr/>
        </p:nvSpPr>
        <p:spPr>
          <a:xfrm>
            <a:off x="2550960" y="1950480"/>
            <a:ext cx="157320" cy="181440"/>
          </a:xfrm>
          <a:prstGeom prst="donut">
            <a:avLst>
              <a:gd name="adj" fmla="val 1080"/>
            </a:avLst>
          </a:prstGeom>
          <a:gradFill>
            <a:gsLst>
              <a:gs pos="0">
                <a:srgbClr val="5D7230"/>
              </a:gs>
              <a:gs pos="100000">
                <a:srgbClr val="9DC151"/>
              </a:gs>
            </a:gsLst>
            <a:lin ang="10800000"/>
          </a:gradFill>
          <a:ln w="25560">
            <a:solidFill>
              <a:srgbClr val="9BBB59"/>
            </a:solidFill>
            <a:round/>
          </a:ln>
        </p:spPr>
      </p:sp>
      <p:sp>
        <p:nvSpPr>
          <p:cNvPr id="112" name="CustomShape 58"/>
          <p:cNvSpPr/>
          <p:nvPr/>
        </p:nvSpPr>
        <p:spPr>
          <a:xfrm>
            <a:off x="1554480" y="4379760"/>
            <a:ext cx="1217520" cy="2092320"/>
          </a:xfrm>
          <a:prstGeom prst="rect">
            <a:avLst/>
          </a:prstGeom>
          <a:gradFill>
            <a:gsLst>
              <a:gs pos="0">
                <a:srgbClr val="5D7230"/>
              </a:gs>
              <a:gs pos="100000">
                <a:srgbClr val="9DC151"/>
              </a:gs>
            </a:gsLst>
            <a:lin ang="16200000"/>
          </a:gradFill>
          <a:ln w="25560">
            <a:solidFill>
              <a:srgbClr val="77933C"/>
            </a:solidFill>
            <a:round/>
          </a:ln>
        </p:spPr>
      </p:sp>
      <p:sp>
        <p:nvSpPr>
          <p:cNvPr id="113" name="CustomShape 59"/>
          <p:cNvSpPr/>
          <p:nvPr/>
        </p:nvSpPr>
        <p:spPr>
          <a:xfrm>
            <a:off x="1719360" y="3969360"/>
            <a:ext cx="1739880" cy="181440"/>
          </a:xfrm>
          <a:prstGeom prst="ellipse">
            <a:avLst/>
          </a:prstGeom>
          <a:gradFill>
            <a:gsLst>
              <a:gs pos="0">
                <a:srgbClr val="5D7230"/>
              </a:gs>
              <a:gs pos="100000">
                <a:srgbClr val="9DC151"/>
              </a:gs>
            </a:gsLst>
            <a:lin ang="10800000"/>
          </a:gradFill>
          <a:ln w="28440">
            <a:solidFill>
              <a:srgbClr val="77933C"/>
            </a:solidFill>
            <a:round/>
          </a:ln>
        </p:spPr>
      </p:sp>
      <p:sp>
        <p:nvSpPr>
          <p:cNvPr id="114" name="Line 60"/>
          <p:cNvSpPr/>
          <p:nvPr/>
        </p:nvSpPr>
        <p:spPr>
          <a:xfrm flipV="1">
            <a:off x="1719000" y="2105640"/>
            <a:ext cx="854640" cy="1954440"/>
          </a:xfrm>
          <a:prstGeom prst="line">
            <a:avLst/>
          </a:prstGeom>
          <a:ln w="9360">
            <a:solidFill>
              <a:srgbClr val="C3D69B"/>
            </a:solidFill>
            <a:round/>
          </a:ln>
        </p:spPr>
      </p:sp>
      <p:sp>
        <p:nvSpPr>
          <p:cNvPr id="115" name="Line 61"/>
          <p:cNvSpPr/>
          <p:nvPr/>
        </p:nvSpPr>
        <p:spPr>
          <a:xfrm flipH="1" flipV="1">
            <a:off x="2685600" y="2105640"/>
            <a:ext cx="774000" cy="1954440"/>
          </a:xfrm>
          <a:prstGeom prst="line">
            <a:avLst/>
          </a:prstGeom>
          <a:ln w="9360">
            <a:solidFill>
              <a:srgbClr val="C3D69B"/>
            </a:solidFill>
            <a:round/>
          </a:ln>
        </p:spPr>
      </p:sp>
      <p:sp>
        <p:nvSpPr>
          <p:cNvPr id="116" name="Line 62"/>
          <p:cNvSpPr/>
          <p:nvPr/>
        </p:nvSpPr>
        <p:spPr>
          <a:xfrm flipV="1">
            <a:off x="2588400" y="2176200"/>
            <a:ext cx="42120" cy="1930680"/>
          </a:xfrm>
          <a:prstGeom prst="line">
            <a:avLst/>
          </a:prstGeom>
          <a:ln w="9360">
            <a:solidFill>
              <a:srgbClr val="C3D69B"/>
            </a:solidFill>
            <a:round/>
          </a:ln>
        </p:spPr>
      </p:sp>
      <p:pic>
        <p:nvPicPr>
          <p:cNvPr id="117" name="Picture 33"/>
          <p:cNvPicPr/>
          <p:nvPr/>
        </p:nvPicPr>
        <p:blipFill>
          <a:blip r:embed="rId2"/>
          <a:stretch>
            <a:fillRect/>
          </a:stretch>
        </p:blipFill>
        <p:spPr>
          <a:xfrm>
            <a:off x="-579960" y="4451760"/>
            <a:ext cx="2834280" cy="2507400"/>
          </a:xfrm>
          <a:prstGeom prst="rect">
            <a:avLst/>
          </a:prstGeom>
        </p:spPr>
      </p:pic>
      <p:pic>
        <p:nvPicPr>
          <p:cNvPr id="118" name="Picture 67"/>
          <p:cNvPicPr/>
          <p:nvPr/>
        </p:nvPicPr>
        <p:blipFill>
          <a:blip r:embed="rId3"/>
          <a:stretch>
            <a:fillRect/>
          </a:stretch>
        </p:blipFill>
        <p:spPr>
          <a:xfrm>
            <a:off x="6183720" y="1657800"/>
            <a:ext cx="3474000" cy="2605320"/>
          </a:xfrm>
          <a:prstGeom prst="rect">
            <a:avLst/>
          </a:prstGeom>
        </p:spPr>
      </p:pic>
      <p:pic>
        <p:nvPicPr>
          <p:cNvPr id="119" name="Picture 66"/>
          <p:cNvPicPr/>
          <p:nvPr/>
        </p:nvPicPr>
        <p:blipFill>
          <a:blip r:embed="rId3"/>
          <a:stretch>
            <a:fillRect/>
          </a:stretch>
        </p:blipFill>
        <p:spPr>
          <a:xfrm rot="21302203">
            <a:off x="6782939" y="2228580"/>
            <a:ext cx="3474000" cy="2605320"/>
          </a:xfrm>
          <a:prstGeom prst="rect">
            <a:avLst/>
          </a:prstGeom>
        </p:spPr>
      </p:pic>
      <p:sp>
        <p:nvSpPr>
          <p:cNvPr id="120" name="TextBox 119"/>
          <p:cNvSpPr txBox="1"/>
          <p:nvPr/>
        </p:nvSpPr>
        <p:spPr>
          <a:xfrm>
            <a:off x="340680" y="125542"/>
            <a:ext cx="7060920" cy="1077218"/>
          </a:xfrm>
          <a:prstGeom prst="rect">
            <a:avLst/>
          </a:prstGeom>
          <a:noFill/>
        </p:spPr>
        <p:txBody>
          <a:bodyPr wrap="square" rtlCol="0">
            <a:spAutoFit/>
          </a:bodyPr>
          <a:lstStyle/>
          <a:p>
            <a:r>
              <a:rPr lang="en-US" sz="3200" dirty="0" err="1" smtClean="0">
                <a:solidFill>
                  <a:schemeClr val="bg1"/>
                </a:solidFill>
                <a:latin typeface="Times New Roman" pitchFamily="18" charset="0"/>
                <a:cs typeface="Times New Roman" pitchFamily="18" charset="0"/>
              </a:rPr>
              <a:t>Tuabneeg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xaav</a:t>
            </a:r>
            <a:r>
              <a:rPr lang="en-US" sz="3200" dirty="0" smtClean="0">
                <a:solidFill>
                  <a:schemeClr val="bg1"/>
                </a:solidFill>
                <a:latin typeface="Times New Roman" pitchFamily="18" charset="0"/>
                <a:cs typeface="Times New Roman" pitchFamily="18" charset="0"/>
              </a:rPr>
              <a:t> has </a:t>
            </a:r>
            <a:r>
              <a:rPr lang="en-US" sz="3200" dirty="0" err="1" smtClean="0">
                <a:solidFill>
                  <a:schemeClr val="bg1"/>
                </a:solidFill>
                <a:latin typeface="Times New Roman" pitchFamily="18" charset="0"/>
                <a:cs typeface="Times New Roman" pitchFamily="18" charset="0"/>
              </a:rPr>
              <a:t>tas</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kev</a:t>
            </a:r>
            <a:r>
              <a:rPr lang="en-US" sz="3200" dirty="0" smtClean="0">
                <a:solidFill>
                  <a:schemeClr val="bg1"/>
                </a:solidFill>
                <a:latin typeface="Times New Roman" pitchFamily="18" charset="0"/>
                <a:cs typeface="Times New Roman" pitchFamily="18" charset="0"/>
              </a:rPr>
              <a:t> moog </a:t>
            </a:r>
            <a:r>
              <a:rPr lang="en-US" sz="3200" dirty="0" err="1" smtClean="0">
                <a:solidFill>
                  <a:schemeClr val="bg1"/>
                </a:solidFill>
                <a:latin typeface="Times New Roman" pitchFamily="18" charset="0"/>
                <a:cs typeface="Times New Roman" pitchFamily="18" charset="0"/>
              </a:rPr>
              <a:t>sau</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ntuj</a:t>
            </a:r>
            <a:r>
              <a:rPr lang="en-US" sz="3200" dirty="0" smtClean="0">
                <a:solidFill>
                  <a:schemeClr val="bg1"/>
                </a:solidFill>
                <a:latin typeface="Times New Roman" pitchFamily="18" charset="0"/>
                <a:cs typeface="Times New Roman" pitchFamily="18" charset="0"/>
              </a:rPr>
              <a:t> zoo le </a:t>
            </a:r>
            <a:r>
              <a:rPr lang="en-US" sz="3200" dirty="0" err="1" smtClean="0">
                <a:solidFill>
                  <a:schemeClr val="bg1"/>
                </a:solidFill>
                <a:latin typeface="Times New Roman" pitchFamily="18" charset="0"/>
                <a:cs typeface="Times New Roman" pitchFamily="18" charset="0"/>
              </a:rPr>
              <a:t>tsaab</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teev</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kiv</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kev</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ua</a:t>
            </a:r>
            <a:r>
              <a:rPr lang="en-US" sz="3200" dirty="0" smtClean="0">
                <a:solidFill>
                  <a:schemeClr val="bg1"/>
                </a:solidFill>
                <a:latin typeface="Times New Roman" pitchFamily="18" charset="0"/>
                <a:cs typeface="Times New Roman" pitchFamily="18" charset="0"/>
              </a:rPr>
              <a:t> zoo</a:t>
            </a:r>
            <a:endParaRPr lang="en-US" sz="3200" dirty="0">
              <a:solidFill>
                <a:schemeClr val="bg1"/>
              </a:solidFill>
              <a:latin typeface="Times New Roman" pitchFamily="18" charset="0"/>
              <a:cs typeface="Times New Roman" pitchFamily="18" charset="0"/>
            </a:endParaRPr>
          </a:p>
        </p:txBody>
      </p:sp>
      <p:sp>
        <p:nvSpPr>
          <p:cNvPr id="121" name="TextBox 120"/>
          <p:cNvSpPr txBox="1"/>
          <p:nvPr/>
        </p:nvSpPr>
        <p:spPr>
          <a:xfrm>
            <a:off x="1957020" y="4837690"/>
            <a:ext cx="7060920" cy="1569660"/>
          </a:xfrm>
          <a:prstGeom prst="rect">
            <a:avLst/>
          </a:prstGeom>
          <a:noFill/>
        </p:spPr>
        <p:txBody>
          <a:bodyPr wrap="square" rtlCol="0">
            <a:spAutoFit/>
          </a:bodyPr>
          <a:lstStyle/>
          <a:p>
            <a:r>
              <a:rPr lang="en-US" sz="3200" dirty="0" err="1" smtClean="0">
                <a:solidFill>
                  <a:schemeClr val="bg1"/>
                </a:solidFill>
                <a:latin typeface="Times New Roman" pitchFamily="18" charset="0"/>
                <a:cs typeface="Times New Roman" pitchFamily="18" charset="0"/>
              </a:rPr>
              <a:t>Yog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ua</a:t>
            </a:r>
            <a:r>
              <a:rPr lang="en-US" sz="3200" dirty="0" smtClean="0">
                <a:solidFill>
                  <a:schemeClr val="bg1"/>
                </a:solidFill>
                <a:latin typeface="Times New Roman" pitchFamily="18" charset="0"/>
                <a:cs typeface="Times New Roman" pitchFamily="18" charset="0"/>
              </a:rPr>
              <a:t> zoo, </a:t>
            </a:r>
            <a:r>
              <a:rPr lang="en-US" sz="3200" dirty="0" err="1" smtClean="0">
                <a:solidFill>
                  <a:schemeClr val="bg1"/>
                </a:solidFill>
                <a:latin typeface="Times New Roman" pitchFamily="18" charset="0"/>
                <a:cs typeface="Times New Roman" pitchFamily="18" charset="0"/>
              </a:rPr>
              <a:t>hlub</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cov</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txomnyem</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tes</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yuav</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kov</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yeej</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txuj</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kev</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phem</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tes</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yuav</a:t>
            </a:r>
            <a:r>
              <a:rPr lang="en-US" sz="3200" dirty="0" smtClean="0">
                <a:solidFill>
                  <a:schemeClr val="bg1"/>
                </a:solidFill>
                <a:latin typeface="Times New Roman" pitchFamily="18" charset="0"/>
                <a:cs typeface="Times New Roman" pitchFamily="18" charset="0"/>
              </a:rPr>
              <a:t> tau moog </a:t>
            </a:r>
            <a:r>
              <a:rPr lang="en-US" sz="3200" dirty="0" err="1" smtClean="0">
                <a:solidFill>
                  <a:schemeClr val="bg1"/>
                </a:solidFill>
                <a:latin typeface="Times New Roman" pitchFamily="18" charset="0"/>
                <a:cs typeface="Times New Roman" pitchFamily="18" charset="0"/>
              </a:rPr>
              <a:t>sau</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ceebtsheej</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lawm</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puas</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yog</a:t>
            </a:r>
            <a:r>
              <a:rPr lang="en-US" sz="3200" dirty="0" smtClean="0">
                <a:solidFill>
                  <a:schemeClr val="bg1"/>
                </a:solidFill>
                <a:latin typeface="Times New Roman" pitchFamily="18" charset="0"/>
                <a:cs typeface="Times New Roman" pitchFamily="18" charset="0"/>
              </a:rPr>
              <a:t>?</a:t>
            </a:r>
            <a:endParaRPr lang="en-US"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213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500"/>
                                  </p:stCondLst>
                                  <p:childTnLst>
                                    <p:set>
                                      <p:cBhvr>
                                        <p:cTn id="6" dur="1" fill="hold">
                                          <p:stCondLst>
                                            <p:cond delay="0"/>
                                          </p:stCondLst>
                                        </p:cTn>
                                        <p:tgtEl>
                                          <p:spTgt spid="117"/>
                                        </p:tgtEl>
                                        <p:attrNameLst>
                                          <p:attrName>style.visibility</p:attrName>
                                        </p:attrNameLst>
                                      </p:cBhvr>
                                      <p:to>
                                        <p:strVal val="visible"/>
                                      </p:to>
                                    </p:set>
                                    <p:animEffect transition="in" filter="slide(fromLeft)">
                                      <p:cBhvr additive="repl">
                                        <p:cTn id="7" dur="500" fill="freeze"/>
                                        <p:tgtEl>
                                          <p:spTgt spid="117"/>
                                        </p:tgtEl>
                                      </p:cBhvr>
                                    </p:animEffect>
                                  </p:childTnLst>
                                </p:cTn>
                              </p:par>
                            </p:childTnLst>
                          </p:cTn>
                        </p:par>
                        <p:par>
                          <p:cTn id="8" fill="hold">
                            <p:stCondLst>
                              <p:cond delay="1000"/>
                            </p:stCondLst>
                            <p:childTnLst>
                              <p:par>
                                <p:cTn id="9" presetID="12" presetClass="entr" presetSubtype="2" fill="hold" nodeType="afterEffect">
                                  <p:stCondLst>
                                    <p:cond delay="1500"/>
                                  </p:stCondLst>
                                  <p:childTnLst>
                                    <p:set>
                                      <p:cBhvr>
                                        <p:cTn id="10" dur="1" fill="hold">
                                          <p:stCondLst>
                                            <p:cond delay="0"/>
                                          </p:stCondLst>
                                        </p:cTn>
                                        <p:tgtEl>
                                          <p:spTgt spid="118"/>
                                        </p:tgtEl>
                                        <p:attrNameLst>
                                          <p:attrName>style.visibility</p:attrName>
                                        </p:attrNameLst>
                                      </p:cBhvr>
                                      <p:to>
                                        <p:strVal val="visible"/>
                                      </p:to>
                                    </p:set>
                                    <p:animEffect transition="in" filter="slide(fromRight)">
                                      <p:cBhvr additive="repl">
                                        <p:cTn id="11" dur="500" fill="freeze"/>
                                        <p:tgtEl>
                                          <p:spTgt spid="118"/>
                                        </p:tgtEl>
                                      </p:cBhvr>
                                    </p:animEffect>
                                  </p:childTnLst>
                                </p:cTn>
                              </p:par>
                            </p:childTnLst>
                          </p:cTn>
                        </p:par>
                        <p:par>
                          <p:cTn id="12" fill="hold">
                            <p:stCondLst>
                              <p:cond delay="3000"/>
                            </p:stCondLst>
                            <p:childTnLst>
                              <p:par>
                                <p:cTn id="13" presetID="12" presetClass="entr" presetSubtype="2" fill="hold" nodeType="afterEffect">
                                  <p:stCondLst>
                                    <p:cond delay="500"/>
                                  </p:stCondLst>
                                  <p:childTnLst>
                                    <p:set>
                                      <p:cBhvr>
                                        <p:cTn id="14" dur="1" fill="hold">
                                          <p:stCondLst>
                                            <p:cond delay="0"/>
                                          </p:stCondLst>
                                        </p:cTn>
                                        <p:tgtEl>
                                          <p:spTgt spid="119"/>
                                        </p:tgtEl>
                                        <p:attrNameLst>
                                          <p:attrName>style.visibility</p:attrName>
                                        </p:attrNameLst>
                                      </p:cBhvr>
                                      <p:to>
                                        <p:strVal val="visible"/>
                                      </p:to>
                                    </p:set>
                                    <p:animEffect transition="in" filter="slide(fromRight)">
                                      <p:cBhvr additive="repl">
                                        <p:cTn id="15" dur="500" fill="freeze"/>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686800" cy="2862322"/>
          </a:xfrm>
          <a:prstGeom prst="rect">
            <a:avLst/>
          </a:prstGeom>
          <a:noFill/>
        </p:spPr>
        <p:txBody>
          <a:bodyPr wrap="square" lIns="91440" tIns="45720" rIns="91440" bIns="45720">
            <a:spAutoFit/>
          </a:bodyPr>
          <a:lstStyle/>
          <a:p>
            <a:pPr algn="ctr"/>
            <a:r>
              <a:rPr lang="en-US" sz="36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Muaj</a:t>
            </a: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tej</a:t>
            </a: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tug </a:t>
            </a:r>
            <a:r>
              <a:rPr lang="en-US" sz="36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tuabneeg</a:t>
            </a: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xaav</a:t>
            </a: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tas</a:t>
            </a: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muaj</a:t>
            </a: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kev</a:t>
            </a: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txhum</a:t>
            </a: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miv </a:t>
            </a:r>
            <a:r>
              <a:rPr lang="en-US" sz="36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hab</a:t>
            </a: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kev</a:t>
            </a: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txhum</a:t>
            </a: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luj</a:t>
            </a:r>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Tabsis</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rua</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Vaajtswv</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tes</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txawm</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kev</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txhum</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miv-miv los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yeej</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yog</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KEV TXHUM</a:t>
            </a:r>
            <a:endPar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p:nvPr/>
        </p:nvPicPr>
        <p:blipFill>
          <a:blip r:embed="rId2"/>
          <a:stretch>
            <a:fillRect/>
          </a:stretch>
        </p:blipFill>
        <p:spPr>
          <a:xfrm>
            <a:off x="304920" y="3200400"/>
            <a:ext cx="8381160" cy="2437560"/>
          </a:xfrm>
          <a:prstGeom prst="rect">
            <a:avLst/>
          </a:prstGeom>
        </p:spPr>
      </p:pic>
      <p:sp>
        <p:nvSpPr>
          <p:cNvPr id="6" name="Rectangle 5"/>
          <p:cNvSpPr/>
          <p:nvPr/>
        </p:nvSpPr>
        <p:spPr>
          <a:xfrm>
            <a:off x="685800" y="3200400"/>
            <a:ext cx="7467600" cy="2308324"/>
          </a:xfrm>
          <a:prstGeom prst="rect">
            <a:avLst/>
          </a:prstGeom>
        </p:spPr>
        <p:txBody>
          <a:bodyPr wrap="square">
            <a:spAutoFit/>
          </a:bodyPr>
          <a:lstStyle/>
          <a:p>
            <a:pPr algn="ctr"/>
            <a:r>
              <a:rPr lang="en-US" sz="3600" i="1" dirty="0" smtClean="0">
                <a:solidFill>
                  <a:srgbClr val="000000"/>
                </a:solidFill>
                <a:latin typeface="Times New Roman" pitchFamily="18" charset="0"/>
                <a:cs typeface="Times New Roman" pitchFamily="18" charset="0"/>
              </a:rPr>
              <a:t>I know you (God) get no pleasure from wickedness and cannot tolerate the </a:t>
            </a:r>
            <a:r>
              <a:rPr lang="en-US" sz="3600" b="1" i="1" dirty="0" smtClean="0">
                <a:solidFill>
                  <a:srgbClr val="000000"/>
                </a:solidFill>
                <a:latin typeface="Times New Roman" pitchFamily="18" charset="0"/>
                <a:cs typeface="Times New Roman" pitchFamily="18" charset="0"/>
              </a:rPr>
              <a:t>slightest sin</a:t>
            </a:r>
            <a:r>
              <a:rPr lang="en-US" sz="3600" i="1" dirty="0" smtClean="0">
                <a:solidFill>
                  <a:srgbClr val="000000"/>
                </a:solidFill>
                <a:latin typeface="Times New Roman" pitchFamily="18" charset="0"/>
                <a:cs typeface="Times New Roman" pitchFamily="18" charset="0"/>
              </a:rPr>
              <a:t>. </a:t>
            </a:r>
            <a:endParaRPr lang="en-US" sz="3600" dirty="0" smtClean="0">
              <a:latin typeface="Times New Roman" pitchFamily="18" charset="0"/>
              <a:cs typeface="Times New Roman" pitchFamily="18" charset="0"/>
            </a:endParaRPr>
          </a:p>
          <a:p>
            <a:pPr algn="ctr"/>
            <a:r>
              <a:rPr lang="en-US" sz="3600" i="1" dirty="0" smtClean="0">
                <a:solidFill>
                  <a:srgbClr val="000000"/>
                </a:solidFill>
                <a:latin typeface="Times New Roman" pitchFamily="18" charset="0"/>
                <a:cs typeface="Times New Roman" pitchFamily="18" charset="0"/>
              </a:rPr>
              <a:t>					Psalm 5:4</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089625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10600" cy="1477328"/>
          </a:xfrm>
          <a:prstGeom prst="rect">
            <a:avLst/>
          </a:prstGeom>
          <a:noFill/>
        </p:spPr>
        <p:txBody>
          <a:bodyPr wrap="square" rtlCol="0">
            <a:spAutoFit/>
          </a:bodyPr>
          <a:lstStyle/>
          <a:p>
            <a:r>
              <a:rPr lang="en-US" sz="3600" b="1" cap="none" spc="50" dirty="0" smtClean="0">
                <a:ln w="11430"/>
                <a:solidFill>
                  <a:schemeClr val="bg1"/>
                </a:solidFill>
                <a:effectLst>
                  <a:outerShdw blurRad="76200" dist="50800" dir="5400000" algn="tl" rotWithShape="0">
                    <a:srgbClr val="000000">
                      <a:alpha val="65000"/>
                    </a:srgbClr>
                  </a:outerShdw>
                </a:effectLst>
                <a:latin typeface="Times New Roman" pitchFamily="18" charset="0"/>
                <a:cs typeface="Times New Roman" pitchFamily="18" charset="0"/>
              </a:rPr>
              <a:t>Txawm koj ua txhum ib nqai xwb los koj yeej txhum</a:t>
            </a:r>
            <a:r>
              <a:rPr lang="en-US" sz="3600" b="1" spc="50" dirty="0" smtClean="0">
                <a:ln w="11430"/>
                <a:solidFill>
                  <a:schemeClr val="bg1"/>
                </a:solidFill>
                <a:effectLst>
                  <a:outerShdw blurRad="76200" dist="50800" dir="5400000" algn="tl" rotWithShape="0">
                    <a:srgbClr val="000000">
                      <a:alpha val="65000"/>
                    </a:srgbClr>
                  </a:outerShdw>
                </a:effectLst>
                <a:latin typeface="Times New Roman" pitchFamily="18" charset="0"/>
                <a:cs typeface="Times New Roman" pitchFamily="18" charset="0"/>
              </a:rPr>
              <a:t> txhua nqai huv tuabsi</a:t>
            </a:r>
            <a:endParaRPr lang="en-US" sz="3600" b="1" cap="none" spc="50" dirty="0" smtClean="0">
              <a:ln w="11430"/>
              <a:solidFill>
                <a:schemeClr val="bg1"/>
              </a:solidFill>
              <a:effectLst>
                <a:outerShdw blurRad="76200" dist="50800" dir="5400000" algn="tl" rotWithShape="0">
                  <a:srgbClr val="000000">
                    <a:alpha val="65000"/>
                  </a:srgbClr>
                </a:outerShdw>
              </a:effectLst>
              <a:latin typeface="Times New Roman" pitchFamily="18" charset="0"/>
              <a:cs typeface="Times New Roman" pitchFamily="18" charset="0"/>
            </a:endParaRPr>
          </a:p>
          <a:p>
            <a:endParaRPr lang="en-US" dirty="0"/>
          </a:p>
        </p:txBody>
      </p:sp>
      <p:pic>
        <p:nvPicPr>
          <p:cNvPr id="4" name="Picture 2"/>
          <p:cNvPicPr/>
          <p:nvPr/>
        </p:nvPicPr>
        <p:blipFill>
          <a:blip r:embed="rId2"/>
          <a:stretch>
            <a:fillRect/>
          </a:stretch>
        </p:blipFill>
        <p:spPr>
          <a:xfrm>
            <a:off x="228600" y="1905120"/>
            <a:ext cx="4571280" cy="4419000"/>
          </a:xfrm>
          <a:prstGeom prst="rect">
            <a:avLst/>
          </a:prstGeom>
        </p:spPr>
      </p:pic>
      <p:sp>
        <p:nvSpPr>
          <p:cNvPr id="5" name="CustomShape 4"/>
          <p:cNvSpPr/>
          <p:nvPr/>
        </p:nvSpPr>
        <p:spPr>
          <a:xfrm>
            <a:off x="778320" y="2286000"/>
            <a:ext cx="3504600" cy="3713760"/>
          </a:xfrm>
          <a:prstGeom prst="rect">
            <a:avLst/>
          </a:prstGeom>
        </p:spPr>
        <p:txBody>
          <a:bodyPr lIns="90000" tIns="45000" rIns="90000" bIns="45000"/>
          <a:lstStyle/>
          <a:p>
            <a:r>
              <a:rPr lang="en-US" sz="3400" i="1" dirty="0">
                <a:solidFill>
                  <a:srgbClr val="000000"/>
                </a:solidFill>
                <a:latin typeface="Calibri"/>
              </a:rPr>
              <a:t>For whoever keeps the whole law and yet stumbles </a:t>
            </a:r>
            <a:endParaRPr dirty="0"/>
          </a:p>
          <a:p>
            <a:r>
              <a:rPr lang="en-US" sz="3400" i="1" dirty="0">
                <a:solidFill>
                  <a:srgbClr val="000000"/>
                </a:solidFill>
                <a:latin typeface="Calibri"/>
              </a:rPr>
              <a:t>at just one point is guilty of breaking all of it.</a:t>
            </a:r>
            <a:endParaRPr dirty="0"/>
          </a:p>
          <a:p>
            <a:r>
              <a:rPr lang="en-US" sz="3400" dirty="0">
                <a:solidFill>
                  <a:srgbClr val="000000"/>
                </a:solidFill>
                <a:latin typeface="Calibri"/>
              </a:rPr>
              <a:t>              James 2:10</a:t>
            </a:r>
            <a:endParaRPr dirty="0"/>
          </a:p>
        </p:txBody>
      </p:sp>
      <p:pic>
        <p:nvPicPr>
          <p:cNvPr id="6" name="Picture 11"/>
          <p:cNvPicPr/>
          <p:nvPr/>
        </p:nvPicPr>
        <p:blipFill>
          <a:blip r:embed="rId3"/>
          <a:stretch>
            <a:fillRect/>
          </a:stretch>
        </p:blipFill>
        <p:spPr>
          <a:xfrm>
            <a:off x="5033473" y="1905120"/>
            <a:ext cx="3580560" cy="4416840"/>
          </a:xfrm>
          <a:prstGeom prst="rect">
            <a:avLst/>
          </a:prstGeom>
        </p:spPr>
      </p:pic>
    </p:spTree>
    <p:extLst>
      <p:ext uri="{BB962C8B-B14F-4D97-AF65-F5344CB8AC3E}">
        <p14:creationId xmlns:p14="http://schemas.microsoft.com/office/powerpoint/2010/main" val="97287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additive="repl">
                                        <p:cTn id="7" dur="500" fill="freeze"/>
                                        <p:tgtEl>
                                          <p:spTgt spid="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additive="repl">
                                        <p:cTn id="11" dur="500" fill="freeze"/>
                                        <p:tgtEl>
                                          <p:spTgt spid="5"/>
                                        </p:tgtEl>
                                      </p:cBhvr>
                                    </p:animEffect>
                                  </p:childTnLst>
                                </p:cTn>
                              </p:par>
                            </p:childTnLst>
                          </p:cTn>
                        </p:par>
                        <p:par>
                          <p:cTn id="12" fill="hold">
                            <p:stCondLst>
                              <p:cond delay="1000"/>
                            </p:stCondLst>
                            <p:childTnLst>
                              <p:par>
                                <p:cTn id="13" presetID="10" presetClass="entr"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additive="repl">
                                        <p:cTn id="15" dur="2000" fill="freez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p:nvPr/>
        </p:nvPicPr>
        <p:blipFill>
          <a:blip r:embed="rId2"/>
          <a:stretch>
            <a:fillRect/>
          </a:stretch>
        </p:blipFill>
        <p:spPr>
          <a:xfrm>
            <a:off x="76200" y="36360"/>
            <a:ext cx="9143280" cy="6821640"/>
          </a:xfrm>
          <a:prstGeom prst="rect">
            <a:avLst/>
          </a:prstGeom>
        </p:spPr>
      </p:pic>
      <p:sp>
        <p:nvSpPr>
          <p:cNvPr id="3" name="CustomShape 3"/>
          <p:cNvSpPr/>
          <p:nvPr/>
        </p:nvSpPr>
        <p:spPr>
          <a:xfrm>
            <a:off x="228600" y="228600"/>
            <a:ext cx="4648200" cy="1369800"/>
          </a:xfrm>
          <a:prstGeom prst="rect">
            <a:avLst/>
          </a:prstGeom>
        </p:spPr>
        <p:txBody>
          <a:bodyPr lIns="90000" tIns="45000" rIns="90000" bIns="45000"/>
          <a:lstStyle/>
          <a:p>
            <a:r>
              <a:rPr lang="en-US" sz="2800" b="1" dirty="0" err="1" smtClean="0">
                <a:solidFill>
                  <a:srgbClr val="FFFFFF"/>
                </a:solidFill>
                <a:latin typeface="Calibri"/>
              </a:rPr>
              <a:t>Taag</a:t>
            </a:r>
            <a:r>
              <a:rPr lang="en-US" sz="2800" b="1" dirty="0" smtClean="0">
                <a:solidFill>
                  <a:srgbClr val="FFFFFF"/>
                </a:solidFill>
                <a:latin typeface="Calibri"/>
              </a:rPr>
              <a:t> </a:t>
            </a:r>
            <a:r>
              <a:rPr lang="en-US" sz="2800" b="1" dirty="0" err="1" smtClean="0">
                <a:solidFill>
                  <a:srgbClr val="FFFFFF"/>
                </a:solidFill>
                <a:latin typeface="Calibri"/>
              </a:rPr>
              <a:t>nrho</a:t>
            </a:r>
            <a:r>
              <a:rPr lang="en-US" sz="2800" b="1" dirty="0" smtClean="0">
                <a:solidFill>
                  <a:srgbClr val="FFFFFF"/>
                </a:solidFill>
                <a:latin typeface="Calibri"/>
              </a:rPr>
              <a:t> </a:t>
            </a:r>
            <a:r>
              <a:rPr lang="en-US" sz="2800" b="1" dirty="0" err="1" smtClean="0">
                <a:solidFill>
                  <a:srgbClr val="FFFFFF"/>
                </a:solidFill>
                <a:latin typeface="Calibri"/>
              </a:rPr>
              <a:t>tej</a:t>
            </a:r>
            <a:r>
              <a:rPr lang="en-US" sz="2800" b="1" dirty="0" smtClean="0">
                <a:solidFill>
                  <a:srgbClr val="FFFFFF"/>
                </a:solidFill>
                <a:latin typeface="Calibri"/>
              </a:rPr>
              <a:t> </a:t>
            </a:r>
            <a:r>
              <a:rPr lang="en-US" sz="2800" b="1" dirty="0" err="1" smtClean="0">
                <a:solidFill>
                  <a:srgbClr val="FFFFFF"/>
                </a:solidFill>
                <a:latin typeface="Calibri"/>
              </a:rPr>
              <a:t>kev</a:t>
            </a:r>
            <a:r>
              <a:rPr lang="en-US" sz="2800" b="1" dirty="0" smtClean="0">
                <a:solidFill>
                  <a:srgbClr val="FFFFFF"/>
                </a:solidFill>
                <a:latin typeface="Calibri"/>
              </a:rPr>
              <a:t> </a:t>
            </a:r>
            <a:r>
              <a:rPr lang="en-US" sz="2800" b="1" dirty="0" err="1" smtClean="0">
                <a:solidFill>
                  <a:srgbClr val="FFFFFF"/>
                </a:solidFill>
                <a:latin typeface="Calibri"/>
              </a:rPr>
              <a:t>ntseeg</a:t>
            </a:r>
            <a:r>
              <a:rPr lang="en-US" sz="2800" b="1" dirty="0" smtClean="0">
                <a:solidFill>
                  <a:srgbClr val="FFFFFF"/>
                </a:solidFill>
                <a:latin typeface="Calibri"/>
              </a:rPr>
              <a:t> </a:t>
            </a:r>
            <a:r>
              <a:rPr lang="en-US" sz="2800" b="1" dirty="0" err="1" smtClean="0">
                <a:solidFill>
                  <a:srgbClr val="FFFFFF"/>
                </a:solidFill>
                <a:latin typeface="Calibri"/>
              </a:rPr>
              <a:t>nyob</a:t>
            </a:r>
            <a:r>
              <a:rPr lang="en-US" sz="2800" b="1" dirty="0" smtClean="0">
                <a:solidFill>
                  <a:srgbClr val="FFFFFF"/>
                </a:solidFill>
                <a:latin typeface="Calibri"/>
              </a:rPr>
              <a:t> </a:t>
            </a:r>
            <a:r>
              <a:rPr lang="en-US" sz="2800" b="1" dirty="0" err="1" smtClean="0">
                <a:solidFill>
                  <a:srgbClr val="FFFFFF"/>
                </a:solidFill>
                <a:latin typeface="Calibri"/>
              </a:rPr>
              <a:t>huv</a:t>
            </a:r>
            <a:r>
              <a:rPr lang="en-US" sz="2800" b="1" dirty="0" smtClean="0">
                <a:solidFill>
                  <a:srgbClr val="FFFFFF"/>
                </a:solidFill>
                <a:latin typeface="Calibri"/>
              </a:rPr>
              <a:t> </a:t>
            </a:r>
            <a:r>
              <a:rPr lang="en-US" sz="2800" b="1" dirty="0" err="1" smtClean="0">
                <a:solidFill>
                  <a:srgbClr val="FFFFFF"/>
                </a:solidFill>
                <a:latin typeface="Calibri"/>
              </a:rPr>
              <a:t>nplajteb</a:t>
            </a:r>
            <a:r>
              <a:rPr lang="en-US" sz="2800" b="1" dirty="0" smtClean="0">
                <a:solidFill>
                  <a:srgbClr val="FFFFFF"/>
                </a:solidFill>
                <a:latin typeface="Calibri"/>
              </a:rPr>
              <a:t> </a:t>
            </a:r>
            <a:r>
              <a:rPr lang="en-US" sz="2800" b="1" dirty="0" err="1" smtClean="0">
                <a:solidFill>
                  <a:srgbClr val="FFFFFF"/>
                </a:solidFill>
                <a:latin typeface="Calibri"/>
              </a:rPr>
              <a:t>nuav</a:t>
            </a:r>
            <a:r>
              <a:rPr lang="en-US" sz="2800" b="1" dirty="0" smtClean="0">
                <a:solidFill>
                  <a:srgbClr val="FFFFFF"/>
                </a:solidFill>
                <a:latin typeface="Calibri"/>
              </a:rPr>
              <a:t>, </a:t>
            </a:r>
            <a:r>
              <a:rPr lang="en-US" sz="2800" b="1" dirty="0" err="1" smtClean="0">
                <a:solidFill>
                  <a:srgbClr val="FFFFFF"/>
                </a:solidFill>
                <a:latin typeface="Calibri"/>
              </a:rPr>
              <a:t>qhov</a:t>
            </a:r>
            <a:r>
              <a:rPr lang="en-US" sz="2800" b="1" dirty="0" smtClean="0">
                <a:solidFill>
                  <a:srgbClr val="FFFFFF"/>
                </a:solidFill>
                <a:latin typeface="Calibri"/>
              </a:rPr>
              <a:t> </a:t>
            </a:r>
            <a:r>
              <a:rPr lang="en-US" sz="2800" b="1" dirty="0" err="1" smtClean="0">
                <a:solidFill>
                  <a:srgbClr val="FFFFFF"/>
                </a:solidFill>
                <a:latin typeface="Calibri"/>
              </a:rPr>
              <a:t>twg</a:t>
            </a:r>
            <a:r>
              <a:rPr lang="en-US" sz="2800" b="1" dirty="0" smtClean="0">
                <a:solidFill>
                  <a:srgbClr val="FFFFFF"/>
                </a:solidFill>
                <a:latin typeface="Calibri"/>
              </a:rPr>
              <a:t> </a:t>
            </a:r>
            <a:r>
              <a:rPr lang="en-US" sz="2800" b="1" dirty="0" err="1" smtClean="0">
                <a:solidFill>
                  <a:srgbClr val="FFFFFF"/>
                </a:solidFill>
                <a:latin typeface="Calibri"/>
              </a:rPr>
              <a:t>txhaj</a:t>
            </a:r>
            <a:r>
              <a:rPr lang="en-US" sz="2800" b="1" dirty="0" smtClean="0">
                <a:solidFill>
                  <a:srgbClr val="FFFFFF"/>
                </a:solidFill>
                <a:latin typeface="Calibri"/>
              </a:rPr>
              <a:t> </a:t>
            </a:r>
            <a:r>
              <a:rPr lang="en-US" sz="2800" b="1" dirty="0" err="1" smtClean="0">
                <a:solidFill>
                  <a:srgbClr val="FFFFFF"/>
                </a:solidFill>
                <a:latin typeface="Calibri"/>
              </a:rPr>
              <a:t>yog</a:t>
            </a:r>
            <a:r>
              <a:rPr lang="en-US" sz="2800" b="1" dirty="0" smtClean="0">
                <a:solidFill>
                  <a:srgbClr val="FFFFFF"/>
                </a:solidFill>
                <a:latin typeface="Calibri"/>
              </a:rPr>
              <a:t> </a:t>
            </a:r>
            <a:r>
              <a:rPr lang="en-US" sz="2800" b="1" dirty="0" err="1" smtClean="0">
                <a:solidFill>
                  <a:srgbClr val="FFFFFF"/>
                </a:solidFill>
                <a:latin typeface="Calibri"/>
              </a:rPr>
              <a:t>qhov</a:t>
            </a:r>
            <a:r>
              <a:rPr lang="en-US" sz="2800" b="1" dirty="0" smtClean="0">
                <a:solidFill>
                  <a:srgbClr val="FFFFFF"/>
                </a:solidFill>
                <a:latin typeface="Calibri"/>
              </a:rPr>
              <a:t> </a:t>
            </a:r>
            <a:r>
              <a:rPr lang="en-US" sz="2800" b="1" dirty="0" err="1" smtClean="0">
                <a:solidFill>
                  <a:srgbClr val="FFFFFF"/>
                </a:solidFill>
                <a:latin typeface="Calibri"/>
              </a:rPr>
              <a:t>yog</a:t>
            </a:r>
            <a:r>
              <a:rPr lang="en-US" sz="2800" b="1" dirty="0" smtClean="0">
                <a:solidFill>
                  <a:srgbClr val="FFFFFF"/>
                </a:solidFill>
                <a:latin typeface="Calibri"/>
              </a:rPr>
              <a:t>? </a:t>
            </a:r>
            <a:endParaRPr dirty="0"/>
          </a:p>
        </p:txBody>
      </p:sp>
      <p:sp>
        <p:nvSpPr>
          <p:cNvPr id="4" name="CustomShape 2"/>
          <p:cNvSpPr/>
          <p:nvPr/>
        </p:nvSpPr>
        <p:spPr>
          <a:xfrm>
            <a:off x="-75840" y="1598400"/>
            <a:ext cx="5257080" cy="2513880"/>
          </a:xfrm>
          <a:prstGeom prst="cloudCallout">
            <a:avLst>
              <a:gd name="adj1" fmla="val 2901"/>
              <a:gd name="adj2" fmla="val -659"/>
            </a:avLst>
          </a:prstGeom>
          <a:blipFill>
            <a:blip r:embed="rId3"/>
          </a:blipFill>
          <a:ln w="25560">
            <a:solidFill>
              <a:srgbClr val="984807"/>
            </a:solidFill>
            <a:round/>
          </a:ln>
        </p:spPr>
      </p:sp>
      <p:sp>
        <p:nvSpPr>
          <p:cNvPr id="5" name="CustomShape 5"/>
          <p:cNvSpPr/>
          <p:nvPr/>
        </p:nvSpPr>
        <p:spPr>
          <a:xfrm>
            <a:off x="76200" y="3486349"/>
            <a:ext cx="4157280" cy="3015360"/>
          </a:xfrm>
          <a:prstGeom prst="cloudCallout">
            <a:avLst>
              <a:gd name="adj1" fmla="val 3612"/>
              <a:gd name="adj2" fmla="val -3970"/>
            </a:avLst>
          </a:prstGeom>
          <a:blipFill>
            <a:blip r:embed="rId4"/>
          </a:blipFill>
          <a:ln w="25560">
            <a:solidFill>
              <a:srgbClr val="984807"/>
            </a:solidFill>
            <a:round/>
          </a:ln>
        </p:spPr>
      </p:sp>
      <p:sp>
        <p:nvSpPr>
          <p:cNvPr id="8" name="CustomShape 7"/>
          <p:cNvSpPr/>
          <p:nvPr/>
        </p:nvSpPr>
        <p:spPr>
          <a:xfrm>
            <a:off x="685800" y="3882529"/>
            <a:ext cx="3351960" cy="2223000"/>
          </a:xfrm>
          <a:prstGeom prst="rect">
            <a:avLst/>
          </a:prstGeom>
        </p:spPr>
        <p:txBody>
          <a:bodyPr lIns="90000" tIns="45000" rIns="90000" bIns="45000"/>
          <a:lstStyle/>
          <a:p>
            <a:r>
              <a:rPr lang="en-US" sz="2800" b="1" dirty="0" err="1" smtClean="0">
                <a:solidFill>
                  <a:srgbClr val="000000"/>
                </a:solidFill>
                <a:latin typeface="Calibri"/>
              </a:rPr>
              <a:t>Coob</a:t>
            </a:r>
            <a:r>
              <a:rPr lang="en-US" sz="2800" b="1" dirty="0" smtClean="0">
                <a:solidFill>
                  <a:srgbClr val="000000"/>
                </a:solidFill>
                <a:latin typeface="Calibri"/>
              </a:rPr>
              <a:t> </a:t>
            </a:r>
            <a:r>
              <a:rPr lang="en-US" sz="2800" b="1" dirty="0" err="1" smtClean="0">
                <a:solidFill>
                  <a:srgbClr val="000000"/>
                </a:solidFill>
                <a:latin typeface="Calibri"/>
              </a:rPr>
              <a:t>leej</a:t>
            </a:r>
            <a:r>
              <a:rPr lang="en-US" sz="2800" b="1" dirty="0" smtClean="0">
                <a:solidFill>
                  <a:srgbClr val="000000"/>
                </a:solidFill>
                <a:latin typeface="Calibri"/>
              </a:rPr>
              <a:t> </a:t>
            </a:r>
            <a:r>
              <a:rPr lang="en-US" sz="2800" b="1" dirty="0" err="1" smtClean="0">
                <a:solidFill>
                  <a:srgbClr val="000000"/>
                </a:solidFill>
                <a:latin typeface="Calibri"/>
              </a:rPr>
              <a:t>ntseeg</a:t>
            </a:r>
            <a:r>
              <a:rPr lang="en-US" sz="2800" b="1" dirty="0" smtClean="0">
                <a:solidFill>
                  <a:srgbClr val="000000"/>
                </a:solidFill>
                <a:latin typeface="Calibri"/>
              </a:rPr>
              <a:t> has </a:t>
            </a:r>
            <a:r>
              <a:rPr lang="en-US" sz="2800" b="1" dirty="0" err="1" smtClean="0">
                <a:solidFill>
                  <a:srgbClr val="000000"/>
                </a:solidFill>
                <a:latin typeface="Calibri"/>
              </a:rPr>
              <a:t>tas</a:t>
            </a:r>
            <a:r>
              <a:rPr lang="en-US" sz="2800" b="1" dirty="0" smtClean="0">
                <a:solidFill>
                  <a:srgbClr val="000000"/>
                </a:solidFill>
                <a:latin typeface="Calibri"/>
              </a:rPr>
              <a:t>, </a:t>
            </a:r>
            <a:r>
              <a:rPr lang="en-US" sz="2800" b="1" dirty="0" err="1" smtClean="0">
                <a:solidFill>
                  <a:srgbClr val="000000"/>
                </a:solidFill>
                <a:latin typeface="Calibri"/>
              </a:rPr>
              <a:t>kev</a:t>
            </a:r>
            <a:r>
              <a:rPr lang="en-US" sz="2800" b="1" dirty="0" smtClean="0">
                <a:solidFill>
                  <a:srgbClr val="000000"/>
                </a:solidFill>
                <a:latin typeface="Calibri"/>
              </a:rPr>
              <a:t> moog </a:t>
            </a:r>
            <a:r>
              <a:rPr lang="en-US" sz="2800" b="1" dirty="0" err="1" smtClean="0">
                <a:solidFill>
                  <a:srgbClr val="000000"/>
                </a:solidFill>
                <a:latin typeface="Calibri"/>
              </a:rPr>
              <a:t>thawj</a:t>
            </a:r>
            <a:r>
              <a:rPr lang="en-US" sz="2800" b="1" dirty="0" smtClean="0">
                <a:solidFill>
                  <a:srgbClr val="000000"/>
                </a:solidFill>
                <a:latin typeface="Calibri"/>
              </a:rPr>
              <a:t> </a:t>
            </a:r>
            <a:r>
              <a:rPr lang="en-US" sz="2800" b="1" dirty="0" err="1" smtClean="0">
                <a:solidFill>
                  <a:srgbClr val="000000"/>
                </a:solidFill>
                <a:latin typeface="Calibri"/>
              </a:rPr>
              <a:t>thab</a:t>
            </a:r>
            <a:r>
              <a:rPr lang="en-US" sz="2800" b="1" dirty="0" smtClean="0">
                <a:solidFill>
                  <a:srgbClr val="000000"/>
                </a:solidFill>
                <a:latin typeface="Calibri"/>
              </a:rPr>
              <a:t> </a:t>
            </a:r>
            <a:r>
              <a:rPr lang="en-US" sz="2800" b="1" dirty="0" err="1" smtClean="0">
                <a:solidFill>
                  <a:srgbClr val="000000"/>
                </a:solidFill>
                <a:latin typeface="Calibri"/>
              </a:rPr>
              <a:t>paab</a:t>
            </a:r>
            <a:r>
              <a:rPr lang="en-US" sz="2800" b="1" dirty="0" smtClean="0">
                <a:solidFill>
                  <a:srgbClr val="000000"/>
                </a:solidFill>
                <a:latin typeface="Calibri"/>
              </a:rPr>
              <a:t> </a:t>
            </a:r>
            <a:r>
              <a:rPr lang="en-US" sz="2800" b="1" dirty="0" err="1" smtClean="0">
                <a:solidFill>
                  <a:srgbClr val="000000"/>
                </a:solidFill>
                <a:latin typeface="Calibri"/>
              </a:rPr>
              <a:t>kuas</a:t>
            </a:r>
            <a:r>
              <a:rPr lang="en-US" sz="2800" b="1" dirty="0" smtClean="0">
                <a:solidFill>
                  <a:srgbClr val="000000"/>
                </a:solidFill>
                <a:latin typeface="Calibri"/>
              </a:rPr>
              <a:t> </a:t>
            </a:r>
            <a:r>
              <a:rPr lang="en-US" sz="2800" b="1" dirty="0" err="1" smtClean="0">
                <a:solidFill>
                  <a:srgbClr val="000000"/>
                </a:solidFill>
                <a:latin typeface="Calibri"/>
              </a:rPr>
              <a:t>yug</a:t>
            </a:r>
            <a:r>
              <a:rPr lang="en-US" sz="2800" b="1" dirty="0" smtClean="0">
                <a:solidFill>
                  <a:srgbClr val="000000"/>
                </a:solidFill>
                <a:latin typeface="Calibri"/>
              </a:rPr>
              <a:t> </a:t>
            </a:r>
            <a:r>
              <a:rPr lang="en-US" sz="2800" b="1" dirty="0" err="1" smtClean="0">
                <a:solidFill>
                  <a:srgbClr val="000000"/>
                </a:solidFill>
                <a:latin typeface="Calibri"/>
              </a:rPr>
              <a:t>dlim</a:t>
            </a:r>
            <a:r>
              <a:rPr lang="en-US" sz="2800" b="1" dirty="0" smtClean="0">
                <a:solidFill>
                  <a:srgbClr val="000000"/>
                </a:solidFill>
                <a:latin typeface="Calibri"/>
              </a:rPr>
              <a:t>.  </a:t>
            </a:r>
            <a:r>
              <a:rPr lang="en-US" sz="2800" b="1" dirty="0" err="1" smtClean="0">
                <a:solidFill>
                  <a:srgbClr val="000000"/>
                </a:solidFill>
                <a:latin typeface="Calibri"/>
              </a:rPr>
              <a:t>Ib</a:t>
            </a:r>
            <a:r>
              <a:rPr lang="en-US" sz="2800" b="1" dirty="0" smtClean="0">
                <a:solidFill>
                  <a:srgbClr val="000000"/>
                </a:solidFill>
                <a:latin typeface="Calibri"/>
              </a:rPr>
              <a:t> </a:t>
            </a:r>
            <a:r>
              <a:rPr lang="en-US" sz="2800" b="1" dirty="0" err="1" smtClean="0">
                <a:solidFill>
                  <a:srgbClr val="000000"/>
                </a:solidFill>
                <a:latin typeface="Calibri"/>
              </a:rPr>
              <a:t>ntsiv</a:t>
            </a:r>
            <a:r>
              <a:rPr lang="en-US" sz="2800" b="1" dirty="0" smtClean="0">
                <a:solidFill>
                  <a:srgbClr val="000000"/>
                </a:solidFill>
                <a:latin typeface="Calibri"/>
              </a:rPr>
              <a:t> </a:t>
            </a:r>
            <a:r>
              <a:rPr lang="en-US" sz="2800" b="1" dirty="0" err="1" smtClean="0">
                <a:solidFill>
                  <a:srgbClr val="000000"/>
                </a:solidFill>
                <a:latin typeface="Calibri"/>
              </a:rPr>
              <a:t>koj</a:t>
            </a:r>
            <a:r>
              <a:rPr lang="en-US" sz="2800" b="1" dirty="0" smtClean="0">
                <a:solidFill>
                  <a:srgbClr val="000000"/>
                </a:solidFill>
                <a:latin typeface="Calibri"/>
              </a:rPr>
              <a:t> </a:t>
            </a:r>
            <a:r>
              <a:rPr lang="en-US" sz="2800" b="1" dirty="0" err="1" smtClean="0">
                <a:solidFill>
                  <a:srgbClr val="000000"/>
                </a:solidFill>
                <a:latin typeface="Calibri"/>
              </a:rPr>
              <a:t>yug</a:t>
            </a:r>
            <a:r>
              <a:rPr lang="en-US" sz="2800" b="1" dirty="0" smtClean="0">
                <a:solidFill>
                  <a:srgbClr val="000000"/>
                </a:solidFill>
                <a:latin typeface="Calibri"/>
              </a:rPr>
              <a:t> </a:t>
            </a:r>
            <a:r>
              <a:rPr lang="en-US" sz="2800" b="1" dirty="0" err="1" smtClean="0">
                <a:solidFill>
                  <a:srgbClr val="000000"/>
                </a:solidFill>
                <a:latin typeface="Calibri"/>
              </a:rPr>
              <a:t>ua</a:t>
            </a:r>
            <a:r>
              <a:rPr lang="en-US" sz="2800" b="1" dirty="0" smtClean="0">
                <a:solidFill>
                  <a:srgbClr val="000000"/>
                </a:solidFill>
                <a:latin typeface="Calibri"/>
              </a:rPr>
              <a:t> </a:t>
            </a:r>
            <a:r>
              <a:rPr lang="en-US" sz="2800" b="1" dirty="0" err="1" smtClean="0">
                <a:solidFill>
                  <a:srgbClr val="000000"/>
                </a:solidFill>
                <a:latin typeface="Calibri"/>
              </a:rPr>
              <a:t>ib</a:t>
            </a:r>
            <a:r>
              <a:rPr lang="en-US" sz="2800" b="1" dirty="0" smtClean="0">
                <a:solidFill>
                  <a:srgbClr val="000000"/>
                </a:solidFill>
                <a:latin typeface="Calibri"/>
              </a:rPr>
              <a:t> tug </a:t>
            </a:r>
            <a:r>
              <a:rPr lang="en-US" sz="2800" b="1" dirty="0" err="1" smtClean="0">
                <a:solidFill>
                  <a:srgbClr val="000000"/>
                </a:solidFill>
                <a:latin typeface="Calibri"/>
              </a:rPr>
              <a:t>qwj</a:t>
            </a:r>
            <a:r>
              <a:rPr lang="en-US" sz="2800" b="1" dirty="0" smtClean="0">
                <a:solidFill>
                  <a:srgbClr val="000000"/>
                </a:solidFill>
                <a:latin typeface="Calibri"/>
              </a:rPr>
              <a:t> nib?</a:t>
            </a:r>
            <a:endParaRPr dirty="0"/>
          </a:p>
        </p:txBody>
      </p:sp>
    </p:spTree>
    <p:extLst>
      <p:ext uri="{BB962C8B-B14F-4D97-AF65-F5344CB8AC3E}">
        <p14:creationId xmlns:p14="http://schemas.microsoft.com/office/powerpoint/2010/main" val="311118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additive="repl">
                                        <p:cTn id="7" dur="2000" fill="freeze"/>
                                        <p:tgtEl>
                                          <p:spTgt spid="3"/>
                                        </p:tgtEl>
                                      </p:cBhvr>
                                    </p:animEffect>
                                  </p:childTnLst>
                                </p:cTn>
                              </p:par>
                              <p:par>
                                <p:cTn id="8" presetID="10" presetClass="exit" fill="hold" nodeType="withEffect">
                                  <p:stCondLst>
                                    <p:cond delay="2500"/>
                                  </p:stCondLst>
                                  <p:childTnLst>
                                    <p:animEffect transition="in" filter="fade">
                                      <p:cBhvr additive="repl">
                                        <p:cTn id="9" dur="2000" fill="freeze"/>
                                        <p:tgtEl>
                                          <p:spTgt spid="3"/>
                                        </p:tgtEl>
                                      </p:cBhvr>
                                    </p:animEffect>
                                    <p:set>
                                      <p:cBhvr>
                                        <p:cTn id="10" dur="1" fill="hold">
                                          <p:stCondLst>
                                            <p:cond delay="1999"/>
                                          </p:stCondLst>
                                        </p:cTn>
                                        <p:tgtEl>
                                          <p:spTgt spid="3"/>
                                        </p:tgtEl>
                                        <p:attrNameLst>
                                          <p:attrName>style.visibility</p:attrName>
                                        </p:attrNameLst>
                                      </p:cBhvr>
                                      <p:to>
                                        <p:strVal val="hidden"/>
                                      </p:to>
                                    </p:set>
                                  </p:childTnLst>
                                </p:cTn>
                              </p:par>
                              <p:par>
                                <p:cTn id="11" presetID="10" presetClass="entr"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additive="repl">
                                        <p:cTn id="13" dur="2000" fill="freeze"/>
                                        <p:tgtEl>
                                          <p:spTgt spid="4"/>
                                        </p:tgtEl>
                                      </p:cBhvr>
                                    </p:animEffect>
                                  </p:childTnLst>
                                </p:cTn>
                              </p:par>
                              <p:par>
                                <p:cTn id="14" presetID="10" presetClass="exit" fill="hold" nodeType="withEffect">
                                  <p:stCondLst>
                                    <p:cond delay="2500"/>
                                  </p:stCondLst>
                                  <p:childTnLst>
                                    <p:animEffect transition="in" filter="fade">
                                      <p:cBhvr additive="repl">
                                        <p:cTn id="15" dur="2000" fill="freeze"/>
                                        <p:tgtEl>
                                          <p:spTgt spid="4"/>
                                        </p:tgtEl>
                                      </p:cBhvr>
                                    </p:animEffect>
                                    <p:set>
                                      <p:cBhvr>
                                        <p:cTn id="16" dur="1" fill="hold">
                                          <p:stCondLst>
                                            <p:cond delay="1999"/>
                                          </p:stCondLst>
                                        </p:cTn>
                                        <p:tgtEl>
                                          <p:spTgt spid="4"/>
                                        </p:tgtEl>
                                        <p:attrNameLst>
                                          <p:attrName>style.visibility</p:attrName>
                                        </p:attrNameLst>
                                      </p:cBhvr>
                                      <p:to>
                                        <p:strVal val="hidden"/>
                                      </p:to>
                                    </p:set>
                                  </p:childTnLst>
                                </p:cTn>
                              </p:par>
                            </p:childTnLst>
                          </p:cTn>
                        </p:par>
                        <p:par>
                          <p:cTn id="17" fill="hold">
                            <p:stCondLst>
                              <p:cond delay="4500"/>
                            </p:stCondLst>
                            <p:childTnLst>
                              <p:par>
                                <p:cTn id="18" presetID="9" presetClass="entr" fill="hold" nodeType="afterEffect">
                                  <p:stCondLst>
                                    <p:cond delay="3500"/>
                                  </p:stCondLst>
                                  <p:childTnLst>
                                    <p:set>
                                      <p:cBhvr>
                                        <p:cTn id="19" dur="1" fill="hold">
                                          <p:stCondLst>
                                            <p:cond delay="0"/>
                                          </p:stCondLst>
                                        </p:cTn>
                                        <p:tgtEl>
                                          <p:spTgt spid="5"/>
                                        </p:tgtEl>
                                        <p:attrNameLst>
                                          <p:attrName>style.visibility</p:attrName>
                                        </p:attrNameLst>
                                      </p:cBhvr>
                                      <p:to>
                                        <p:strVal val="visible"/>
                                      </p:to>
                                    </p:set>
                                    <p:animEffect transition="in" filter="dissolve">
                                      <p:cBhvr additive="repl">
                                        <p:cTn id="20" dur="500" fill="freeze"/>
                                        <p:tgtEl>
                                          <p:spTgt spid="5"/>
                                        </p:tgtEl>
                                      </p:cBhvr>
                                    </p:animEffect>
                                  </p:childTnLst>
                                </p:cTn>
                              </p:par>
                              <p:par>
                                <p:cTn id="21" presetID="14" presetClass="exit" presetSubtype="10" fill="hold" nodeType="withEffect">
                                  <p:stCondLst>
                                    <p:cond delay="3000"/>
                                  </p:stCondLst>
                                  <p:childTnLst>
                                    <p:animEffect transition="in" filter="randombar(horizontal)">
                                      <p:cBhvr additive="repl">
                                        <p:cTn id="22" dur="500" fill="freeze"/>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8500"/>
                            </p:stCondLst>
                            <p:childTnLst>
                              <p:par>
                                <p:cTn id="25" presetID="10" presetClass="entr" fill="hold" nodeType="after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fade">
                                      <p:cBhvr additive="repl">
                                        <p:cTn id="27" dur="2000" fill="freeze"/>
                                        <p:tgtEl>
                                          <p:spTgt spid="5"/>
                                        </p:tgtEl>
                                      </p:cBhvr>
                                    </p:animEffect>
                                  </p:childTnLst>
                                </p:cTn>
                              </p:par>
                              <p:par>
                                <p:cTn id="28" presetID="9" presetClass="entr" fill="hold" nodeType="withEffect">
                                  <p:stCondLst>
                                    <p:cond delay="3500"/>
                                  </p:stCondLst>
                                  <p:childTnLst>
                                    <p:set>
                                      <p:cBhvr>
                                        <p:cTn id="29" dur="1" fill="hold">
                                          <p:stCondLst>
                                            <p:cond delay="0"/>
                                          </p:stCondLst>
                                        </p:cTn>
                                        <p:tgtEl>
                                          <p:spTgt spid="8"/>
                                        </p:tgtEl>
                                        <p:attrNameLst>
                                          <p:attrName>style.visibility</p:attrName>
                                        </p:attrNameLst>
                                      </p:cBhvr>
                                      <p:to>
                                        <p:strVal val="visible"/>
                                      </p:to>
                                    </p:set>
                                    <p:animEffect transition="in" filter="dissolve">
                                      <p:cBhvr additive="repl">
                                        <p:cTn id="30" dur="500" fill="freeze"/>
                                        <p:tgtEl>
                                          <p:spTgt spid="8"/>
                                        </p:tgtEl>
                                      </p:cBhvr>
                                    </p:animEffect>
                                  </p:childTnLst>
                                </p:cTn>
                              </p:par>
                            </p:childTnLst>
                          </p:cTn>
                        </p:par>
                        <p:par>
                          <p:cTn id="31" fill="hold">
                            <p:stCondLst>
                              <p:cond delay="12500"/>
                            </p:stCondLst>
                            <p:childTnLst>
                              <p:par>
                                <p:cTn id="32" presetID="1" presetClass="exit" fill="hold" nodeType="afterEffect">
                                  <p:stCondLst>
                                    <p:cond delay="3000"/>
                                  </p:stCondLst>
                                  <p:childTnLst>
                                    <p:set>
                                      <p:cBhvr>
                                        <p:cTn id="33"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p:nvPr/>
        </p:nvPicPr>
        <p:blipFill>
          <a:blip r:embed="rId2"/>
          <a:stretch>
            <a:fillRect/>
          </a:stretch>
        </p:blipFill>
        <p:spPr>
          <a:xfrm>
            <a:off x="0" y="-28486"/>
            <a:ext cx="9067800" cy="6858000"/>
          </a:xfrm>
          <a:prstGeom prst="rect">
            <a:avLst/>
          </a:prstGeom>
        </p:spPr>
      </p:pic>
      <p:sp>
        <p:nvSpPr>
          <p:cNvPr id="3" name="Rectangle 2"/>
          <p:cNvSpPr/>
          <p:nvPr/>
        </p:nvSpPr>
        <p:spPr>
          <a:xfrm>
            <a:off x="3262357" y="228600"/>
            <a:ext cx="579120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cap="none" spc="50" dirty="0" err="1" smtClean="0">
                <a:ln w="11430"/>
                <a:solidFill>
                  <a:srgbClr val="C00000"/>
                </a:solidFill>
                <a:effectLst>
                  <a:outerShdw blurRad="76200" dist="50800" dir="5400000" algn="tl" rotWithShape="0">
                    <a:srgbClr val="000000">
                      <a:alpha val="65000"/>
                    </a:srgbClr>
                  </a:outerShdw>
                </a:effectLst>
              </a:rPr>
              <a:t>Txawm</a:t>
            </a:r>
            <a:r>
              <a:rPr lang="en-US" sz="3600" b="1" cap="none" spc="50" dirty="0" smtClean="0">
                <a:ln w="11430"/>
                <a:solidFill>
                  <a:srgbClr val="C00000"/>
                </a:solidFill>
                <a:effectLst>
                  <a:outerShdw blurRad="76200" dist="50800" dir="5400000" algn="tl" rotWithShape="0">
                    <a:srgbClr val="000000">
                      <a:alpha val="65000"/>
                    </a:srgbClr>
                  </a:outerShdw>
                </a:effectLst>
              </a:rPr>
              <a:t> </a:t>
            </a:r>
            <a:r>
              <a:rPr lang="en-US" sz="3600" b="1" cap="none" spc="50" dirty="0" err="1" smtClean="0">
                <a:ln w="11430"/>
                <a:solidFill>
                  <a:srgbClr val="C00000"/>
                </a:solidFill>
                <a:effectLst>
                  <a:outerShdw blurRad="76200" dist="50800" dir="5400000" algn="tl" rotWithShape="0">
                    <a:srgbClr val="000000">
                      <a:alpha val="65000"/>
                    </a:srgbClr>
                  </a:outerShdw>
                </a:effectLst>
              </a:rPr>
              <a:t>yuav</a:t>
            </a:r>
            <a:r>
              <a:rPr lang="en-US" sz="3600" b="1" cap="none" spc="50" dirty="0" smtClean="0">
                <a:ln w="11430"/>
                <a:solidFill>
                  <a:srgbClr val="C00000"/>
                </a:solidFill>
                <a:effectLst>
                  <a:outerShdw blurRad="76200" dist="50800" dir="5400000" algn="tl" rotWithShape="0">
                    <a:srgbClr val="000000">
                      <a:alpha val="65000"/>
                    </a:srgbClr>
                  </a:outerShdw>
                </a:effectLst>
              </a:rPr>
              <a:t> </a:t>
            </a:r>
            <a:r>
              <a:rPr lang="en-US" sz="3600" b="1" cap="none" spc="50" dirty="0" err="1" smtClean="0">
                <a:ln w="11430"/>
                <a:solidFill>
                  <a:srgbClr val="C00000"/>
                </a:solidFill>
                <a:effectLst>
                  <a:outerShdw blurRad="76200" dist="50800" dir="5400000" algn="tl" rotWithShape="0">
                    <a:srgbClr val="000000">
                      <a:alpha val="65000"/>
                    </a:srgbClr>
                  </a:outerShdw>
                </a:effectLst>
              </a:rPr>
              <a:t>coj</a:t>
            </a:r>
            <a:r>
              <a:rPr lang="en-US" sz="3600" b="1" cap="none" spc="50" dirty="0" smtClean="0">
                <a:ln w="11430"/>
                <a:solidFill>
                  <a:srgbClr val="C00000"/>
                </a:solidFill>
                <a:effectLst>
                  <a:outerShdw blurRad="76200" dist="50800" dir="5400000" algn="tl" rotWithShape="0">
                    <a:srgbClr val="000000">
                      <a:alpha val="65000"/>
                    </a:srgbClr>
                  </a:outerShdw>
                </a:effectLst>
              </a:rPr>
              <a:t> </a:t>
            </a:r>
            <a:r>
              <a:rPr lang="en-US" sz="3600" b="1" cap="none" spc="50" dirty="0" err="1" smtClean="0">
                <a:ln w="11430"/>
                <a:solidFill>
                  <a:srgbClr val="C00000"/>
                </a:solidFill>
                <a:effectLst>
                  <a:outerShdw blurRad="76200" dist="50800" dir="5400000" algn="tl" rotWithShape="0">
                    <a:srgbClr val="000000">
                      <a:alpha val="65000"/>
                    </a:srgbClr>
                  </a:outerShdw>
                </a:effectLst>
              </a:rPr>
              <a:t>kev</a:t>
            </a:r>
            <a:r>
              <a:rPr lang="en-US" sz="3600" b="1" cap="none" spc="50" dirty="0" smtClean="0">
                <a:ln w="11430"/>
                <a:solidFill>
                  <a:srgbClr val="C00000"/>
                </a:solidFill>
                <a:effectLst>
                  <a:outerShdw blurRad="76200" dist="50800" dir="5400000" algn="tl" rotWithShape="0">
                    <a:srgbClr val="000000">
                      <a:alpha val="65000"/>
                    </a:srgbClr>
                  </a:outerShdw>
                </a:effectLst>
              </a:rPr>
              <a:t> </a:t>
            </a:r>
            <a:r>
              <a:rPr lang="en-US" sz="3600" b="1" cap="none" spc="50" dirty="0" err="1" smtClean="0">
                <a:ln w="11430"/>
                <a:solidFill>
                  <a:srgbClr val="C00000"/>
                </a:solidFill>
                <a:effectLst>
                  <a:outerShdw blurRad="76200" dist="50800" dir="5400000" algn="tl" rotWithShape="0">
                    <a:srgbClr val="000000">
                      <a:alpha val="65000"/>
                    </a:srgbClr>
                  </a:outerShdw>
                </a:effectLst>
              </a:rPr>
              <a:t>ntseeg</a:t>
            </a:r>
            <a:endParaRPr lang="en-US" sz="3600" b="1" cap="none" spc="50" dirty="0" smtClean="0">
              <a:ln w="11430"/>
              <a:solidFill>
                <a:srgbClr val="C00000"/>
              </a:solidFill>
              <a:effectLst>
                <a:outerShdw blurRad="76200" dist="50800" dir="5400000" algn="tl" rotWithShape="0">
                  <a:srgbClr val="000000">
                    <a:alpha val="65000"/>
                  </a:srgbClr>
                </a:outerShdw>
              </a:effectLst>
            </a:endParaRPr>
          </a:p>
          <a:p>
            <a:r>
              <a:rPr lang="en-US" sz="3600" b="1" spc="50" dirty="0" err="1" smtClean="0">
                <a:ln w="11430"/>
                <a:solidFill>
                  <a:srgbClr val="C00000"/>
                </a:solidFill>
                <a:effectLst>
                  <a:outerShdw blurRad="76200" dist="50800" dir="5400000" algn="tl" rotWithShape="0">
                    <a:srgbClr val="000000">
                      <a:alpha val="65000"/>
                    </a:srgbClr>
                  </a:outerShdw>
                </a:effectLst>
              </a:rPr>
              <a:t>Nruj</a:t>
            </a:r>
            <a:r>
              <a:rPr lang="en-US" sz="3600" b="1" spc="50" dirty="0" smtClean="0">
                <a:ln w="11430"/>
                <a:solidFill>
                  <a:srgbClr val="C00000"/>
                </a:solidFill>
                <a:effectLst>
                  <a:outerShdw blurRad="76200" dist="50800" dir="5400000" algn="tl" rotWithShape="0">
                    <a:srgbClr val="000000">
                      <a:alpha val="65000"/>
                    </a:srgbClr>
                  </a:outerShdw>
                </a:effectLst>
              </a:rPr>
              <a:t> </a:t>
            </a:r>
            <a:r>
              <a:rPr lang="en-US" sz="3600" b="1" spc="50" dirty="0" err="1" smtClean="0">
                <a:ln w="11430"/>
                <a:solidFill>
                  <a:srgbClr val="C00000"/>
                </a:solidFill>
                <a:effectLst>
                  <a:outerShdw blurRad="76200" dist="50800" dir="5400000" algn="tl" rotWithShape="0">
                    <a:srgbClr val="000000">
                      <a:alpha val="65000"/>
                    </a:srgbClr>
                  </a:outerShdw>
                </a:effectLst>
              </a:rPr>
              <a:t>hab</a:t>
            </a:r>
            <a:r>
              <a:rPr lang="en-US" sz="3600" b="1" spc="50" dirty="0" smtClean="0">
                <a:ln w="11430"/>
                <a:solidFill>
                  <a:srgbClr val="C00000"/>
                </a:solidFill>
                <a:effectLst>
                  <a:outerShdw blurRad="76200" dist="50800" dir="5400000" algn="tl" rotWithShape="0">
                    <a:srgbClr val="000000">
                      <a:alpha val="65000"/>
                    </a:srgbClr>
                  </a:outerShdw>
                </a:effectLst>
              </a:rPr>
              <a:t> </a:t>
            </a:r>
            <a:r>
              <a:rPr lang="en-US" sz="3600" b="1" spc="50" dirty="0" err="1" smtClean="0">
                <a:ln w="11430"/>
                <a:solidFill>
                  <a:srgbClr val="C00000"/>
                </a:solidFill>
                <a:effectLst>
                  <a:outerShdw blurRad="76200" dist="50800" dir="5400000" algn="tl" rotWithShape="0">
                    <a:srgbClr val="000000">
                      <a:alpha val="65000"/>
                    </a:srgbClr>
                  </a:outerShdw>
                </a:effectLst>
              </a:rPr>
              <a:t>ua</a:t>
            </a:r>
            <a:r>
              <a:rPr lang="en-US" sz="3600" b="1" spc="50" dirty="0" smtClean="0">
                <a:ln w="11430"/>
                <a:solidFill>
                  <a:srgbClr val="C00000"/>
                </a:solidFill>
                <a:effectLst>
                  <a:outerShdw blurRad="76200" dist="50800" dir="5400000" algn="tl" rotWithShape="0">
                    <a:srgbClr val="000000">
                      <a:alpha val="65000"/>
                    </a:srgbClr>
                  </a:outerShdw>
                </a:effectLst>
              </a:rPr>
              <a:t> </a:t>
            </a:r>
            <a:r>
              <a:rPr lang="en-US" sz="3600" b="1" spc="50" dirty="0" err="1" smtClean="0">
                <a:ln w="11430"/>
                <a:solidFill>
                  <a:srgbClr val="C00000"/>
                </a:solidFill>
                <a:effectLst>
                  <a:outerShdw blurRad="76200" dist="50800" dir="5400000" algn="tl" rotWithShape="0">
                    <a:srgbClr val="000000">
                      <a:alpha val="65000"/>
                    </a:srgbClr>
                  </a:outerShdw>
                </a:effectLst>
              </a:rPr>
              <a:t>neej</a:t>
            </a:r>
            <a:r>
              <a:rPr lang="en-US" sz="3600" b="1" spc="50" dirty="0" smtClean="0">
                <a:ln w="11430"/>
                <a:solidFill>
                  <a:srgbClr val="C00000"/>
                </a:solidFill>
                <a:effectLst>
                  <a:outerShdw blurRad="76200" dist="50800" dir="5400000" algn="tl" rotWithShape="0">
                    <a:srgbClr val="000000">
                      <a:alpha val="65000"/>
                    </a:srgbClr>
                  </a:outerShdw>
                </a:effectLst>
              </a:rPr>
              <a:t> </a:t>
            </a:r>
            <a:r>
              <a:rPr lang="en-US" sz="3600" b="1" spc="50" dirty="0" err="1" smtClean="0">
                <a:ln w="11430"/>
                <a:solidFill>
                  <a:srgbClr val="C00000"/>
                </a:solidFill>
                <a:effectLst>
                  <a:outerShdw blurRad="76200" dist="50800" dir="5400000" algn="tl" rotWithShape="0">
                    <a:srgbClr val="000000">
                      <a:alpha val="65000"/>
                    </a:srgbClr>
                  </a:outerShdw>
                </a:effectLst>
              </a:rPr>
              <a:t>dlawbhuv</a:t>
            </a:r>
            <a:r>
              <a:rPr lang="en-US" sz="3600" b="1" spc="50" dirty="0" smtClean="0">
                <a:ln w="11430"/>
                <a:solidFill>
                  <a:srgbClr val="C00000"/>
                </a:solidFill>
                <a:effectLst>
                  <a:outerShdw blurRad="76200" dist="50800" dir="5400000" algn="tl" rotWithShape="0">
                    <a:srgbClr val="000000">
                      <a:alpha val="65000"/>
                    </a:srgbClr>
                  </a:outerShdw>
                </a:effectLst>
              </a:rPr>
              <a:t> </a:t>
            </a:r>
          </a:p>
          <a:p>
            <a:r>
              <a:rPr lang="en-US" sz="3600" b="1" spc="50" dirty="0">
                <a:ln w="11430"/>
                <a:solidFill>
                  <a:srgbClr val="C00000"/>
                </a:solidFill>
                <a:effectLst>
                  <a:outerShdw blurRad="76200" dist="50800" dir="5400000" algn="tl" rotWithShape="0">
                    <a:srgbClr val="000000">
                      <a:alpha val="65000"/>
                    </a:srgbClr>
                  </a:outerShdw>
                </a:effectLst>
              </a:rPr>
              <a:t>l</a:t>
            </a:r>
            <a:r>
              <a:rPr lang="en-US" sz="3600" b="1" cap="none" spc="50" dirty="0" smtClean="0">
                <a:ln w="11430"/>
                <a:solidFill>
                  <a:srgbClr val="C00000"/>
                </a:solidFill>
                <a:effectLst>
                  <a:outerShdw blurRad="76200" dist="50800" dir="5400000" algn="tl" rotWithShape="0">
                    <a:srgbClr val="000000">
                      <a:alpha val="65000"/>
                    </a:srgbClr>
                  </a:outerShdw>
                </a:effectLst>
              </a:rPr>
              <a:t>os </a:t>
            </a:r>
            <a:r>
              <a:rPr lang="en-US" sz="3600" b="1" cap="none" spc="50" dirty="0" err="1" smtClean="0">
                <a:ln w="11430"/>
                <a:solidFill>
                  <a:srgbClr val="C00000"/>
                </a:solidFill>
                <a:effectLst>
                  <a:outerShdw blurRad="76200" dist="50800" dir="5400000" algn="tl" rotWithShape="0">
                    <a:srgbClr val="000000">
                      <a:alpha val="65000"/>
                    </a:srgbClr>
                  </a:outerShdw>
                </a:effectLst>
              </a:rPr>
              <a:t>yeej</a:t>
            </a:r>
            <a:r>
              <a:rPr lang="en-US" sz="3600" b="1" cap="none" spc="50" dirty="0" smtClean="0">
                <a:ln w="11430"/>
                <a:solidFill>
                  <a:srgbClr val="C00000"/>
                </a:solidFill>
                <a:effectLst>
                  <a:outerShdw blurRad="76200" dist="50800" dir="5400000" algn="tl" rotWithShape="0">
                    <a:srgbClr val="000000">
                      <a:alpha val="65000"/>
                    </a:srgbClr>
                  </a:outerShdw>
                </a:effectLst>
              </a:rPr>
              <a:t> zoo </a:t>
            </a:r>
            <a:r>
              <a:rPr lang="en-US" sz="3600" b="1" cap="none" spc="50" dirty="0" err="1" smtClean="0">
                <a:ln w="11430"/>
                <a:solidFill>
                  <a:srgbClr val="C00000"/>
                </a:solidFill>
                <a:effectLst>
                  <a:outerShdw blurRad="76200" dist="50800" dir="5400000" algn="tl" rotWithShape="0">
                    <a:srgbClr val="000000">
                      <a:alpha val="65000"/>
                    </a:srgbClr>
                  </a:outerShdw>
                </a:effectLst>
              </a:rPr>
              <a:t>tsi</a:t>
            </a:r>
            <a:r>
              <a:rPr lang="en-US" sz="3600" b="1" cap="none" spc="50" dirty="0" smtClean="0">
                <a:ln w="11430"/>
                <a:solidFill>
                  <a:srgbClr val="C00000"/>
                </a:solidFill>
                <a:effectLst>
                  <a:outerShdw blurRad="76200" dist="50800" dir="5400000" algn="tl" rotWithShape="0">
                    <a:srgbClr val="000000">
                      <a:alpha val="65000"/>
                    </a:srgbClr>
                  </a:outerShdw>
                </a:effectLst>
              </a:rPr>
              <a:t> </a:t>
            </a:r>
            <a:r>
              <a:rPr lang="en-US" sz="3600" b="1" cap="none" spc="50" dirty="0" err="1" smtClean="0">
                <a:ln w="11430"/>
                <a:solidFill>
                  <a:srgbClr val="C00000"/>
                </a:solidFill>
                <a:effectLst>
                  <a:outerShdw blurRad="76200" dist="50800" dir="5400000" algn="tl" rotWithShape="0">
                    <a:srgbClr val="000000">
                      <a:alpha val="65000"/>
                    </a:srgbClr>
                  </a:outerShdw>
                </a:effectLst>
              </a:rPr>
              <a:t>txaus</a:t>
            </a:r>
            <a:r>
              <a:rPr lang="en-US" sz="3600" b="1" cap="none" spc="50" dirty="0" smtClean="0">
                <a:ln w="11430"/>
                <a:solidFill>
                  <a:srgbClr val="C00000"/>
                </a:solidFill>
                <a:effectLst>
                  <a:outerShdw blurRad="76200" dist="50800" dir="5400000" algn="tl" rotWithShape="0">
                    <a:srgbClr val="000000">
                      <a:alpha val="65000"/>
                    </a:srgbClr>
                  </a:outerShdw>
                </a:effectLst>
              </a:rPr>
              <a:t> </a:t>
            </a:r>
            <a:r>
              <a:rPr lang="en-US" sz="3600" b="1" cap="none" spc="50" dirty="0" err="1" smtClean="0">
                <a:ln w="11430"/>
                <a:solidFill>
                  <a:srgbClr val="C00000"/>
                </a:solidFill>
                <a:effectLst>
                  <a:outerShdw blurRad="76200" dist="50800" dir="5400000" algn="tl" rotWithShape="0">
                    <a:srgbClr val="000000">
                      <a:alpha val="65000"/>
                    </a:srgbClr>
                  </a:outerShdw>
                </a:effectLst>
              </a:rPr>
              <a:t>Vaajtswv</a:t>
            </a:r>
            <a:r>
              <a:rPr lang="en-US" sz="3600" b="1" cap="none" spc="50" dirty="0" smtClean="0">
                <a:ln w="11430"/>
                <a:solidFill>
                  <a:srgbClr val="C00000"/>
                </a:solidFill>
                <a:effectLst>
                  <a:outerShdw blurRad="76200" dist="50800" dir="5400000" algn="tl" rotWithShape="0">
                    <a:srgbClr val="000000">
                      <a:alpha val="65000"/>
                    </a:srgbClr>
                  </a:outerShdw>
                </a:effectLst>
              </a:rPr>
              <a:t> sab </a:t>
            </a:r>
            <a:r>
              <a:rPr lang="en-US" sz="3600" b="1" cap="none" spc="50" dirty="0" err="1" smtClean="0">
                <a:ln w="11430"/>
                <a:solidFill>
                  <a:srgbClr val="C00000"/>
                </a:solidFill>
                <a:effectLst>
                  <a:outerShdw blurRad="76200" dist="50800" dir="5400000" algn="tl" rotWithShape="0">
                    <a:srgbClr val="000000">
                      <a:alpha val="65000"/>
                    </a:srgbClr>
                  </a:outerShdw>
                </a:effectLst>
              </a:rPr>
              <a:t>nyam</a:t>
            </a:r>
            <a:r>
              <a:rPr lang="en-US" sz="3600" b="1" cap="none" spc="50" dirty="0" smtClean="0">
                <a:ln w="11430"/>
                <a:solidFill>
                  <a:srgbClr val="C00000"/>
                </a:solidFill>
                <a:effectLst>
                  <a:outerShdw blurRad="76200" dist="50800" dir="5400000" algn="tl" rotWithShape="0">
                    <a:srgbClr val="000000">
                      <a:alpha val="65000"/>
                    </a:srgbClr>
                  </a:outerShdw>
                </a:effectLst>
              </a:rPr>
              <a:t> le?</a:t>
            </a:r>
            <a:endParaRPr lang="en-US" sz="3600" b="1" cap="none" spc="50" dirty="0">
              <a:ln w="11430"/>
              <a:solidFill>
                <a:srgbClr val="C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51226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1456</Words>
  <Application>Microsoft Office PowerPoint</Application>
  <PresentationFormat>On-screen Show (4:3)</PresentationFormat>
  <Paragraphs>128</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Church—pawg ntseeg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Church—pawg ntseeg</dc:title>
  <dc:creator>Dad</dc:creator>
  <cp:lastModifiedBy>Dad</cp:lastModifiedBy>
  <cp:revision>24</cp:revision>
  <dcterms:created xsi:type="dcterms:W3CDTF">2012-03-02T18:17:52Z</dcterms:created>
  <dcterms:modified xsi:type="dcterms:W3CDTF">2014-01-04T03:10:22Z</dcterms:modified>
</cp:coreProperties>
</file>